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C998F-FAD1-47B6-9CB5-425D39BD9607}" type="datetimeFigureOut">
              <a:rPr lang="en-US" smtClean="0"/>
              <a:t>10/22/2013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7D957-F492-4DF8-A320-21BBDCCE19D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032891" y="694880"/>
            <a:ext cx="2105016" cy="678079"/>
            <a:chOff x="3032891" y="694880"/>
            <a:chExt cx="2105016" cy="678079"/>
          </a:xfrm>
        </p:grpSpPr>
        <p:sp>
          <p:nvSpPr>
            <p:cNvPr id="2" name="Freeform 1"/>
            <p:cNvSpPr/>
            <p:nvPr/>
          </p:nvSpPr>
          <p:spPr>
            <a:xfrm>
              <a:off x="3032891" y="718535"/>
              <a:ext cx="501752" cy="654424"/>
            </a:xfrm>
            <a:custGeom>
              <a:avLst/>
              <a:gdLst/>
              <a:ahLst/>
              <a:cxnLst/>
              <a:rect l="0" t="0" r="0" b="0"/>
              <a:pathLst>
                <a:path w="501752" h="654424">
                  <a:moveTo>
                    <a:pt x="136186" y="18459"/>
                  </a:moveTo>
                  <a:lnTo>
                    <a:pt x="112140" y="36440"/>
                  </a:lnTo>
                  <a:lnTo>
                    <a:pt x="69551" y="91643"/>
                  </a:lnTo>
                  <a:lnTo>
                    <a:pt x="34417" y="130233"/>
                  </a:lnTo>
                  <a:lnTo>
                    <a:pt x="7767" y="146074"/>
                  </a:lnTo>
                  <a:lnTo>
                    <a:pt x="2610" y="144480"/>
                  </a:lnTo>
                  <a:lnTo>
                    <a:pt x="342" y="138738"/>
                  </a:lnTo>
                  <a:lnTo>
                    <a:pt x="0" y="130231"/>
                  </a:lnTo>
                  <a:lnTo>
                    <a:pt x="10697" y="95900"/>
                  </a:lnTo>
                  <a:lnTo>
                    <a:pt x="35273" y="59189"/>
                  </a:lnTo>
                  <a:lnTo>
                    <a:pt x="56893" y="37806"/>
                  </a:lnTo>
                  <a:lnTo>
                    <a:pt x="115563" y="11906"/>
                  </a:lnTo>
                  <a:lnTo>
                    <a:pt x="149183" y="2220"/>
                  </a:lnTo>
                  <a:lnTo>
                    <a:pt x="192810" y="0"/>
                  </a:lnTo>
                  <a:lnTo>
                    <a:pt x="229003" y="7401"/>
                  </a:lnTo>
                  <a:lnTo>
                    <a:pt x="269554" y="30270"/>
                  </a:lnTo>
                  <a:lnTo>
                    <a:pt x="293076" y="53544"/>
                  </a:lnTo>
                  <a:lnTo>
                    <a:pt x="306521" y="73827"/>
                  </a:lnTo>
                  <a:lnTo>
                    <a:pt x="316396" y="98439"/>
                  </a:lnTo>
                  <a:lnTo>
                    <a:pt x="318445" y="121856"/>
                  </a:lnTo>
                  <a:lnTo>
                    <a:pt x="310228" y="171075"/>
                  </a:lnTo>
                  <a:lnTo>
                    <a:pt x="295119" y="206398"/>
                  </a:lnTo>
                  <a:lnTo>
                    <a:pt x="246225" y="256351"/>
                  </a:lnTo>
                  <a:lnTo>
                    <a:pt x="214594" y="280353"/>
                  </a:lnTo>
                  <a:lnTo>
                    <a:pt x="214195" y="279623"/>
                  </a:lnTo>
                  <a:lnTo>
                    <a:pt x="216268" y="276796"/>
                  </a:lnTo>
                  <a:lnTo>
                    <a:pt x="241542" y="267229"/>
                  </a:lnTo>
                  <a:lnTo>
                    <a:pt x="299240" y="270327"/>
                  </a:lnTo>
                  <a:lnTo>
                    <a:pt x="356911" y="285323"/>
                  </a:lnTo>
                  <a:lnTo>
                    <a:pt x="413363" y="316058"/>
                  </a:lnTo>
                  <a:lnTo>
                    <a:pt x="459999" y="357094"/>
                  </a:lnTo>
                  <a:lnTo>
                    <a:pt x="484165" y="395526"/>
                  </a:lnTo>
                  <a:lnTo>
                    <a:pt x="498084" y="437719"/>
                  </a:lnTo>
                  <a:lnTo>
                    <a:pt x="501751" y="469959"/>
                  </a:lnTo>
                  <a:lnTo>
                    <a:pt x="492636" y="515405"/>
                  </a:lnTo>
                  <a:lnTo>
                    <a:pt x="461360" y="563108"/>
                  </a:lnTo>
                  <a:lnTo>
                    <a:pt x="436345" y="588628"/>
                  </a:lnTo>
                  <a:lnTo>
                    <a:pt x="384868" y="625355"/>
                  </a:lnTo>
                  <a:lnTo>
                    <a:pt x="323089" y="645224"/>
                  </a:lnTo>
                  <a:lnTo>
                    <a:pt x="279042" y="654423"/>
                  </a:lnTo>
                  <a:lnTo>
                    <a:pt x="215614" y="645371"/>
                  </a:lnTo>
                  <a:lnTo>
                    <a:pt x="164007" y="631197"/>
                  </a:lnTo>
                  <a:lnTo>
                    <a:pt x="136186" y="6080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27088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74570" y="694880"/>
              <a:ext cx="31586" cy="642240"/>
            </a:xfrm>
            <a:custGeom>
              <a:avLst/>
              <a:gdLst/>
              <a:ahLst/>
              <a:cxnLst/>
              <a:rect l="0" t="0" r="0" b="0"/>
              <a:pathLst>
                <a:path w="31586" h="642240">
                  <a:moveTo>
                    <a:pt x="31585" y="0"/>
                  </a:moveTo>
                  <a:lnTo>
                    <a:pt x="14797" y="57385"/>
                  </a:lnTo>
                  <a:lnTo>
                    <a:pt x="11793" y="110980"/>
                  </a:lnTo>
                  <a:lnTo>
                    <a:pt x="11090" y="154999"/>
                  </a:lnTo>
                  <a:lnTo>
                    <a:pt x="10695" y="209053"/>
                  </a:lnTo>
                  <a:lnTo>
                    <a:pt x="4495" y="269239"/>
                  </a:lnTo>
                  <a:lnTo>
                    <a:pt x="8990" y="326188"/>
                  </a:lnTo>
                  <a:lnTo>
                    <a:pt x="4635" y="382497"/>
                  </a:lnTo>
                  <a:lnTo>
                    <a:pt x="1373" y="441406"/>
                  </a:lnTo>
                  <a:lnTo>
                    <a:pt x="610" y="483960"/>
                  </a:lnTo>
                  <a:lnTo>
                    <a:pt x="181" y="541139"/>
                  </a:lnTo>
                  <a:lnTo>
                    <a:pt x="35" y="602381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38158" y="789637"/>
              <a:ext cx="346941" cy="309792"/>
            </a:xfrm>
            <a:custGeom>
              <a:avLst/>
              <a:gdLst/>
              <a:ahLst/>
              <a:cxnLst/>
              <a:rect l="0" t="0" r="0" b="0"/>
              <a:pathLst>
                <a:path w="346941" h="309792">
                  <a:moveTo>
                    <a:pt x="346940" y="221098"/>
                  </a:moveTo>
                  <a:lnTo>
                    <a:pt x="304248" y="224218"/>
                  </a:lnTo>
                  <a:lnTo>
                    <a:pt x="250938" y="241396"/>
                  </a:lnTo>
                  <a:lnTo>
                    <a:pt x="195482" y="269431"/>
                  </a:lnTo>
                  <a:lnTo>
                    <a:pt x="145696" y="286112"/>
                  </a:lnTo>
                  <a:lnTo>
                    <a:pt x="97019" y="299633"/>
                  </a:lnTo>
                  <a:lnTo>
                    <a:pt x="38650" y="309791"/>
                  </a:lnTo>
                  <a:lnTo>
                    <a:pt x="26770" y="308303"/>
                  </a:lnTo>
                  <a:lnTo>
                    <a:pt x="7331" y="297290"/>
                  </a:lnTo>
                  <a:lnTo>
                    <a:pt x="2380" y="288271"/>
                  </a:lnTo>
                  <a:lnTo>
                    <a:pt x="0" y="265771"/>
                  </a:lnTo>
                  <a:lnTo>
                    <a:pt x="16409" y="212028"/>
                  </a:lnTo>
                  <a:lnTo>
                    <a:pt x="36616" y="163299"/>
                  </a:lnTo>
                  <a:lnTo>
                    <a:pt x="61970" y="112986"/>
                  </a:lnTo>
                  <a:lnTo>
                    <a:pt x="85322" y="53470"/>
                  </a:lnTo>
                  <a:lnTo>
                    <a:pt x="1047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58922" y="101073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9065"/>
                  </a:lnTo>
                  <a:lnTo>
                    <a:pt x="68810" y="15684"/>
                  </a:lnTo>
                  <a:lnTo>
                    <a:pt x="3877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72909" y="1958726"/>
            <a:ext cx="5345146" cy="2126332"/>
            <a:chOff x="2172909" y="1958726"/>
            <a:chExt cx="5345146" cy="2126332"/>
          </a:xfrm>
        </p:grpSpPr>
        <p:sp>
          <p:nvSpPr>
            <p:cNvPr id="8" name="Freeform 7"/>
            <p:cNvSpPr/>
            <p:nvPr/>
          </p:nvSpPr>
          <p:spPr>
            <a:xfrm>
              <a:off x="2172909" y="1958726"/>
              <a:ext cx="708360" cy="870237"/>
            </a:xfrm>
            <a:custGeom>
              <a:avLst/>
              <a:gdLst/>
              <a:ahLst/>
              <a:cxnLst/>
              <a:rect l="0" t="0" r="0" b="0"/>
              <a:pathLst>
                <a:path w="708360" h="870237">
                  <a:moveTo>
                    <a:pt x="575028" y="41688"/>
                  </a:moveTo>
                  <a:lnTo>
                    <a:pt x="522001" y="17969"/>
                  </a:lnTo>
                  <a:lnTo>
                    <a:pt x="463385" y="4421"/>
                  </a:lnTo>
                  <a:lnTo>
                    <a:pt x="411578" y="1010"/>
                  </a:lnTo>
                  <a:lnTo>
                    <a:pt x="354633" y="0"/>
                  </a:lnTo>
                  <a:lnTo>
                    <a:pt x="295404" y="2778"/>
                  </a:lnTo>
                  <a:lnTo>
                    <a:pt x="260550" y="14171"/>
                  </a:lnTo>
                  <a:lnTo>
                    <a:pt x="199477" y="38498"/>
                  </a:lnTo>
                  <a:lnTo>
                    <a:pt x="143818" y="70268"/>
                  </a:lnTo>
                  <a:lnTo>
                    <a:pt x="85818" y="111922"/>
                  </a:lnTo>
                  <a:lnTo>
                    <a:pt x="48806" y="150708"/>
                  </a:lnTo>
                  <a:lnTo>
                    <a:pt x="17751" y="209149"/>
                  </a:lnTo>
                  <a:lnTo>
                    <a:pt x="5646" y="238947"/>
                  </a:lnTo>
                  <a:lnTo>
                    <a:pt x="0" y="288608"/>
                  </a:lnTo>
                  <a:lnTo>
                    <a:pt x="2826" y="323006"/>
                  </a:lnTo>
                  <a:lnTo>
                    <a:pt x="14220" y="348432"/>
                  </a:lnTo>
                  <a:lnTo>
                    <a:pt x="22172" y="358488"/>
                  </a:lnTo>
                  <a:lnTo>
                    <a:pt x="43485" y="372781"/>
                  </a:lnTo>
                  <a:lnTo>
                    <a:pt x="95296" y="391489"/>
                  </a:lnTo>
                  <a:lnTo>
                    <a:pt x="151760" y="390808"/>
                  </a:lnTo>
                  <a:lnTo>
                    <a:pt x="211786" y="386341"/>
                  </a:lnTo>
                  <a:lnTo>
                    <a:pt x="274899" y="374540"/>
                  </a:lnTo>
                  <a:lnTo>
                    <a:pt x="334413" y="369988"/>
                  </a:lnTo>
                  <a:lnTo>
                    <a:pt x="385322" y="368639"/>
                  </a:lnTo>
                  <a:lnTo>
                    <a:pt x="435631" y="373829"/>
                  </a:lnTo>
                  <a:lnTo>
                    <a:pt x="497797" y="379997"/>
                  </a:lnTo>
                  <a:lnTo>
                    <a:pt x="558950" y="398200"/>
                  </a:lnTo>
                  <a:lnTo>
                    <a:pt x="581920" y="407198"/>
                  </a:lnTo>
                  <a:lnTo>
                    <a:pt x="639988" y="444382"/>
                  </a:lnTo>
                  <a:lnTo>
                    <a:pt x="677724" y="485308"/>
                  </a:lnTo>
                  <a:lnTo>
                    <a:pt x="699953" y="534480"/>
                  </a:lnTo>
                  <a:lnTo>
                    <a:pt x="708359" y="586094"/>
                  </a:lnTo>
                  <a:lnTo>
                    <a:pt x="702794" y="639125"/>
                  </a:lnTo>
                  <a:lnTo>
                    <a:pt x="687058" y="694101"/>
                  </a:lnTo>
                  <a:lnTo>
                    <a:pt x="666251" y="757595"/>
                  </a:lnTo>
                  <a:lnTo>
                    <a:pt x="650151" y="783613"/>
                  </a:lnTo>
                  <a:lnTo>
                    <a:pt x="592260" y="833543"/>
                  </a:lnTo>
                  <a:lnTo>
                    <a:pt x="531409" y="858980"/>
                  </a:lnTo>
                  <a:lnTo>
                    <a:pt x="479281" y="870236"/>
                  </a:lnTo>
                  <a:lnTo>
                    <a:pt x="428506" y="869371"/>
                  </a:lnTo>
                  <a:lnTo>
                    <a:pt x="374077" y="861705"/>
                  </a:lnTo>
                  <a:lnTo>
                    <a:pt x="318655" y="848635"/>
                  </a:lnTo>
                  <a:lnTo>
                    <a:pt x="261099" y="834414"/>
                  </a:lnTo>
                  <a:lnTo>
                    <a:pt x="248645" y="831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67511" y="2474197"/>
              <a:ext cx="284741" cy="373619"/>
            </a:xfrm>
            <a:custGeom>
              <a:avLst/>
              <a:gdLst/>
              <a:ahLst/>
              <a:cxnLst/>
              <a:rect l="0" t="0" r="0" b="0"/>
              <a:pathLst>
                <a:path w="284741" h="373619">
                  <a:moveTo>
                    <a:pt x="48924" y="0"/>
                  </a:moveTo>
                  <a:lnTo>
                    <a:pt x="25205" y="53027"/>
                  </a:lnTo>
                  <a:lnTo>
                    <a:pt x="11657" y="111643"/>
                  </a:lnTo>
                  <a:lnTo>
                    <a:pt x="7076" y="162281"/>
                  </a:lnTo>
                  <a:lnTo>
                    <a:pt x="0" y="213159"/>
                  </a:lnTo>
                  <a:lnTo>
                    <a:pt x="136" y="272865"/>
                  </a:lnTo>
                  <a:lnTo>
                    <a:pt x="16670" y="329720"/>
                  </a:lnTo>
                  <a:lnTo>
                    <a:pt x="35728" y="360777"/>
                  </a:lnTo>
                  <a:lnTo>
                    <a:pt x="44806" y="366860"/>
                  </a:lnTo>
                  <a:lnTo>
                    <a:pt x="67371" y="373618"/>
                  </a:lnTo>
                  <a:lnTo>
                    <a:pt x="106382" y="371834"/>
                  </a:lnTo>
                  <a:lnTo>
                    <a:pt x="153166" y="352718"/>
                  </a:lnTo>
                  <a:lnTo>
                    <a:pt x="210631" y="308752"/>
                  </a:lnTo>
                  <a:lnTo>
                    <a:pt x="238907" y="279305"/>
                  </a:lnTo>
                  <a:lnTo>
                    <a:pt x="260933" y="233925"/>
                  </a:lnTo>
                  <a:lnTo>
                    <a:pt x="275388" y="177715"/>
                  </a:lnTo>
                  <a:lnTo>
                    <a:pt x="284740" y="123496"/>
                  </a:lnTo>
                  <a:lnTo>
                    <a:pt x="281725" y="62132"/>
                  </a:lnTo>
                  <a:lnTo>
                    <a:pt x="280551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84932" y="2084642"/>
              <a:ext cx="428342" cy="807018"/>
            </a:xfrm>
            <a:custGeom>
              <a:avLst/>
              <a:gdLst/>
              <a:ahLst/>
              <a:cxnLst/>
              <a:rect l="0" t="0" r="0" b="0"/>
              <a:pathLst>
                <a:path w="428342" h="807018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77101"/>
                  </a:lnTo>
                  <a:lnTo>
                    <a:pt x="10336" y="240050"/>
                  </a:lnTo>
                  <a:lnTo>
                    <a:pt x="10491" y="303481"/>
                  </a:lnTo>
                  <a:lnTo>
                    <a:pt x="17757" y="365100"/>
                  </a:lnTo>
                  <a:lnTo>
                    <a:pt x="20080" y="414024"/>
                  </a:lnTo>
                  <a:lnTo>
                    <a:pt x="23984" y="476190"/>
                  </a:lnTo>
                  <a:lnTo>
                    <a:pt x="30084" y="538859"/>
                  </a:lnTo>
                  <a:lnTo>
                    <a:pt x="31141" y="587691"/>
                  </a:lnTo>
                  <a:lnTo>
                    <a:pt x="31454" y="650383"/>
                  </a:lnTo>
                  <a:lnTo>
                    <a:pt x="31547" y="709642"/>
                  </a:lnTo>
                  <a:lnTo>
                    <a:pt x="20396" y="753067"/>
                  </a:lnTo>
                  <a:lnTo>
                    <a:pt x="18277" y="758238"/>
                  </a:lnTo>
                  <a:lnTo>
                    <a:pt x="18034" y="758176"/>
                  </a:lnTo>
                  <a:lnTo>
                    <a:pt x="27895" y="699663"/>
                  </a:lnTo>
                  <a:lnTo>
                    <a:pt x="31662" y="648595"/>
                  </a:lnTo>
                  <a:lnTo>
                    <a:pt x="39667" y="597588"/>
                  </a:lnTo>
                  <a:lnTo>
                    <a:pt x="55972" y="537839"/>
                  </a:lnTo>
                  <a:lnTo>
                    <a:pt x="81377" y="486566"/>
                  </a:lnTo>
                  <a:lnTo>
                    <a:pt x="113149" y="458983"/>
                  </a:lnTo>
                  <a:lnTo>
                    <a:pt x="146610" y="441581"/>
                  </a:lnTo>
                  <a:lnTo>
                    <a:pt x="184340" y="434606"/>
                  </a:lnTo>
                  <a:lnTo>
                    <a:pt x="219566" y="438128"/>
                  </a:lnTo>
                  <a:lnTo>
                    <a:pt x="271315" y="459374"/>
                  </a:lnTo>
                  <a:lnTo>
                    <a:pt x="326598" y="496153"/>
                  </a:lnTo>
                  <a:lnTo>
                    <a:pt x="371400" y="531624"/>
                  </a:lnTo>
                  <a:lnTo>
                    <a:pt x="408845" y="585207"/>
                  </a:lnTo>
                  <a:lnTo>
                    <a:pt x="424386" y="629110"/>
                  </a:lnTo>
                  <a:lnTo>
                    <a:pt x="428341" y="677473"/>
                  </a:lnTo>
                  <a:lnTo>
                    <a:pt x="425120" y="707421"/>
                  </a:lnTo>
                  <a:lnTo>
                    <a:pt x="413550" y="730090"/>
                  </a:lnTo>
                  <a:lnTo>
                    <a:pt x="377527" y="763707"/>
                  </a:lnTo>
                  <a:lnTo>
                    <a:pt x="327041" y="785642"/>
                  </a:lnTo>
                  <a:lnTo>
                    <a:pt x="277706" y="802231"/>
                  </a:lnTo>
                  <a:lnTo>
                    <a:pt x="220324" y="807017"/>
                  </a:lnTo>
                  <a:lnTo>
                    <a:pt x="164587" y="801546"/>
                  </a:lnTo>
                  <a:lnTo>
                    <a:pt x="108818" y="792516"/>
                  </a:lnTo>
                  <a:lnTo>
                    <a:pt x="63171" y="7791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2105699"/>
              <a:ext cx="52644" cy="821224"/>
            </a:xfrm>
            <a:custGeom>
              <a:avLst/>
              <a:gdLst/>
              <a:ahLst/>
              <a:cxnLst/>
              <a:rect l="0" t="0" r="0" b="0"/>
              <a:pathLst>
                <a:path w="52644" h="821224">
                  <a:moveTo>
                    <a:pt x="52643" y="0"/>
                  </a:moveTo>
                  <a:lnTo>
                    <a:pt x="45407" y="28726"/>
                  </a:lnTo>
                  <a:lnTo>
                    <a:pt x="42764" y="92112"/>
                  </a:lnTo>
                  <a:lnTo>
                    <a:pt x="42242" y="150386"/>
                  </a:lnTo>
                  <a:lnTo>
                    <a:pt x="40970" y="208127"/>
                  </a:lnTo>
                  <a:lnTo>
                    <a:pt x="34886" y="257549"/>
                  </a:lnTo>
                  <a:lnTo>
                    <a:pt x="32563" y="310407"/>
                  </a:lnTo>
                  <a:lnTo>
                    <a:pt x="31876" y="370003"/>
                  </a:lnTo>
                  <a:lnTo>
                    <a:pt x="31672" y="432115"/>
                  </a:lnTo>
                  <a:lnTo>
                    <a:pt x="30441" y="494972"/>
                  </a:lnTo>
                  <a:lnTo>
                    <a:pt x="24357" y="556880"/>
                  </a:lnTo>
                  <a:lnTo>
                    <a:pt x="22035" y="612788"/>
                  </a:lnTo>
                  <a:lnTo>
                    <a:pt x="21347" y="665228"/>
                  </a:lnTo>
                  <a:lnTo>
                    <a:pt x="18803" y="710921"/>
                  </a:lnTo>
                  <a:lnTo>
                    <a:pt x="4408" y="768283"/>
                  </a:lnTo>
                  <a:lnTo>
                    <a:pt x="0" y="821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79730" y="2411026"/>
              <a:ext cx="410613" cy="105285"/>
            </a:xfrm>
            <a:custGeom>
              <a:avLst/>
              <a:gdLst/>
              <a:ahLst/>
              <a:cxnLst/>
              <a:rect l="0" t="0" r="0" b="0"/>
              <a:pathLst>
                <a:path w="410613" h="105285">
                  <a:moveTo>
                    <a:pt x="410612" y="0"/>
                  </a:moveTo>
                  <a:lnTo>
                    <a:pt x="356737" y="17958"/>
                  </a:lnTo>
                  <a:lnTo>
                    <a:pt x="294690" y="38640"/>
                  </a:lnTo>
                  <a:lnTo>
                    <a:pt x="231618" y="59664"/>
                  </a:lnTo>
                  <a:lnTo>
                    <a:pt x="177033" y="73700"/>
                  </a:lnTo>
                  <a:lnTo>
                    <a:pt x="115235" y="84228"/>
                  </a:lnTo>
                  <a:lnTo>
                    <a:pt x="61830" y="9475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2984" y="2442611"/>
              <a:ext cx="178986" cy="481413"/>
            </a:xfrm>
            <a:custGeom>
              <a:avLst/>
              <a:gdLst/>
              <a:ahLst/>
              <a:cxnLst/>
              <a:rect l="0" t="0" r="0" b="0"/>
              <a:pathLst>
                <a:path w="178986" h="481413">
                  <a:moveTo>
                    <a:pt x="0" y="178984"/>
                  </a:moveTo>
                  <a:lnTo>
                    <a:pt x="11453" y="236249"/>
                  </a:lnTo>
                  <a:lnTo>
                    <a:pt x="24749" y="291552"/>
                  </a:lnTo>
                  <a:lnTo>
                    <a:pt x="30235" y="347016"/>
                  </a:lnTo>
                  <a:lnTo>
                    <a:pt x="32355" y="400737"/>
                  </a:lnTo>
                  <a:lnTo>
                    <a:pt x="39840" y="461997"/>
                  </a:lnTo>
                  <a:lnTo>
                    <a:pt x="40598" y="476454"/>
                  </a:lnTo>
                  <a:lnTo>
                    <a:pt x="38764" y="481412"/>
                  </a:lnTo>
                  <a:lnTo>
                    <a:pt x="35201" y="480039"/>
                  </a:lnTo>
                  <a:lnTo>
                    <a:pt x="30486" y="474444"/>
                  </a:lnTo>
                  <a:lnTo>
                    <a:pt x="25248" y="455749"/>
                  </a:lnTo>
                  <a:lnTo>
                    <a:pt x="16296" y="394441"/>
                  </a:lnTo>
                  <a:lnTo>
                    <a:pt x="12238" y="335240"/>
                  </a:lnTo>
                  <a:lnTo>
                    <a:pt x="3631" y="274061"/>
                  </a:lnTo>
                  <a:lnTo>
                    <a:pt x="2246" y="219243"/>
                  </a:lnTo>
                  <a:lnTo>
                    <a:pt x="9894" y="166607"/>
                  </a:lnTo>
                  <a:lnTo>
                    <a:pt x="27628" y="122025"/>
                  </a:lnTo>
                  <a:lnTo>
                    <a:pt x="74565" y="63989"/>
                  </a:lnTo>
                  <a:lnTo>
                    <a:pt x="99952" y="37417"/>
                  </a:lnTo>
                  <a:lnTo>
                    <a:pt x="153297" y="1175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8061" y="2450944"/>
              <a:ext cx="304520" cy="400170"/>
            </a:xfrm>
            <a:custGeom>
              <a:avLst/>
              <a:gdLst/>
              <a:ahLst/>
              <a:cxnLst/>
              <a:rect l="0" t="0" r="0" b="0"/>
              <a:pathLst>
                <a:path w="304520" h="400170">
                  <a:moveTo>
                    <a:pt x="241348" y="160123"/>
                  </a:moveTo>
                  <a:lnTo>
                    <a:pt x="235759" y="101506"/>
                  </a:lnTo>
                  <a:lnTo>
                    <a:pt x="221050" y="48502"/>
                  </a:lnTo>
                  <a:lnTo>
                    <a:pt x="205421" y="25116"/>
                  </a:lnTo>
                  <a:lnTo>
                    <a:pt x="186776" y="9263"/>
                  </a:lnTo>
                  <a:lnTo>
                    <a:pt x="176890" y="3398"/>
                  </a:lnTo>
                  <a:lnTo>
                    <a:pt x="153428" y="0"/>
                  </a:lnTo>
                  <a:lnTo>
                    <a:pt x="127403" y="3559"/>
                  </a:lnTo>
                  <a:lnTo>
                    <a:pt x="100239" y="12940"/>
                  </a:lnTo>
                  <a:lnTo>
                    <a:pt x="78807" y="31147"/>
                  </a:lnTo>
                  <a:lnTo>
                    <a:pt x="45984" y="86553"/>
                  </a:lnTo>
                  <a:lnTo>
                    <a:pt x="24105" y="136635"/>
                  </a:lnTo>
                  <a:lnTo>
                    <a:pt x="8394" y="194108"/>
                  </a:lnTo>
                  <a:lnTo>
                    <a:pt x="1919" y="250001"/>
                  </a:lnTo>
                  <a:lnTo>
                    <a:pt x="0" y="303607"/>
                  </a:lnTo>
                  <a:lnTo>
                    <a:pt x="7757" y="364547"/>
                  </a:lnTo>
                  <a:lnTo>
                    <a:pt x="13917" y="389018"/>
                  </a:lnTo>
                  <a:lnTo>
                    <a:pt x="21877" y="395778"/>
                  </a:lnTo>
                  <a:lnTo>
                    <a:pt x="46319" y="400169"/>
                  </a:lnTo>
                  <a:lnTo>
                    <a:pt x="67321" y="395102"/>
                  </a:lnTo>
                  <a:lnTo>
                    <a:pt x="85624" y="382711"/>
                  </a:lnTo>
                  <a:lnTo>
                    <a:pt x="113319" y="350597"/>
                  </a:lnTo>
                  <a:lnTo>
                    <a:pt x="144015" y="291531"/>
                  </a:lnTo>
                  <a:lnTo>
                    <a:pt x="164107" y="236946"/>
                  </a:lnTo>
                  <a:lnTo>
                    <a:pt x="186273" y="181104"/>
                  </a:lnTo>
                  <a:lnTo>
                    <a:pt x="202263" y="130602"/>
                  </a:lnTo>
                  <a:lnTo>
                    <a:pt x="204763" y="128744"/>
                  </a:lnTo>
                  <a:lnTo>
                    <a:pt x="207541" y="142277"/>
                  </a:lnTo>
                  <a:lnTo>
                    <a:pt x="212589" y="203584"/>
                  </a:lnTo>
                  <a:lnTo>
                    <a:pt x="227682" y="265369"/>
                  </a:lnTo>
                  <a:lnTo>
                    <a:pt x="244541" y="315616"/>
                  </a:lnTo>
                  <a:lnTo>
                    <a:pt x="257975" y="336856"/>
                  </a:lnTo>
                  <a:lnTo>
                    <a:pt x="282929" y="359627"/>
                  </a:lnTo>
                  <a:lnTo>
                    <a:pt x="304519" y="3706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77102" y="2467959"/>
              <a:ext cx="218691" cy="360973"/>
            </a:xfrm>
            <a:custGeom>
              <a:avLst/>
              <a:gdLst/>
              <a:ahLst/>
              <a:cxnLst/>
              <a:rect l="0" t="0" r="0" b="0"/>
              <a:pathLst>
                <a:path w="218691" h="360973">
                  <a:moveTo>
                    <a:pt x="208162" y="16766"/>
                  </a:moveTo>
                  <a:lnTo>
                    <a:pt x="196984" y="5588"/>
                  </a:lnTo>
                  <a:lnTo>
                    <a:pt x="175898" y="100"/>
                  </a:lnTo>
                  <a:lnTo>
                    <a:pt x="149369" y="0"/>
                  </a:lnTo>
                  <a:lnTo>
                    <a:pt x="125879" y="7755"/>
                  </a:lnTo>
                  <a:lnTo>
                    <a:pt x="66523" y="54348"/>
                  </a:lnTo>
                  <a:lnTo>
                    <a:pt x="30575" y="98886"/>
                  </a:lnTo>
                  <a:lnTo>
                    <a:pt x="5719" y="153359"/>
                  </a:lnTo>
                  <a:lnTo>
                    <a:pt x="0" y="196318"/>
                  </a:lnTo>
                  <a:lnTo>
                    <a:pt x="3895" y="246092"/>
                  </a:lnTo>
                  <a:lnTo>
                    <a:pt x="18047" y="297884"/>
                  </a:lnTo>
                  <a:lnTo>
                    <a:pt x="33589" y="323421"/>
                  </a:lnTo>
                  <a:lnTo>
                    <a:pt x="53365" y="341400"/>
                  </a:lnTo>
                  <a:lnTo>
                    <a:pt x="77752" y="353290"/>
                  </a:lnTo>
                  <a:lnTo>
                    <a:pt x="117790" y="360972"/>
                  </a:lnTo>
                  <a:lnTo>
                    <a:pt x="172070" y="347926"/>
                  </a:lnTo>
                  <a:lnTo>
                    <a:pt x="218690" y="3326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74853" y="2095171"/>
              <a:ext cx="42039" cy="684353"/>
            </a:xfrm>
            <a:custGeom>
              <a:avLst/>
              <a:gdLst/>
              <a:ahLst/>
              <a:cxnLst/>
              <a:rect l="0" t="0" r="0" b="0"/>
              <a:pathLst>
                <a:path w="42039" h="684353">
                  <a:moveTo>
                    <a:pt x="20981" y="0"/>
                  </a:moveTo>
                  <a:lnTo>
                    <a:pt x="4315" y="54144"/>
                  </a:lnTo>
                  <a:lnTo>
                    <a:pt x="792" y="114680"/>
                  </a:lnTo>
                  <a:lnTo>
                    <a:pt x="181" y="165650"/>
                  </a:lnTo>
                  <a:lnTo>
                    <a:pt x="0" y="217797"/>
                  </a:lnTo>
                  <a:lnTo>
                    <a:pt x="5536" y="275882"/>
                  </a:lnTo>
                  <a:lnTo>
                    <a:pt x="8996" y="331957"/>
                  </a:lnTo>
                  <a:lnTo>
                    <a:pt x="15610" y="385616"/>
                  </a:lnTo>
                  <a:lnTo>
                    <a:pt x="19390" y="438560"/>
                  </a:lnTo>
                  <a:lnTo>
                    <a:pt x="20510" y="491292"/>
                  </a:lnTo>
                  <a:lnTo>
                    <a:pt x="28124" y="553107"/>
                  </a:lnTo>
                  <a:lnTo>
                    <a:pt x="30841" y="613497"/>
                  </a:lnTo>
                  <a:lnTo>
                    <a:pt x="34431" y="654779"/>
                  </a:lnTo>
                  <a:lnTo>
                    <a:pt x="42038" y="6843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85264" y="2305741"/>
              <a:ext cx="431670" cy="27030"/>
            </a:xfrm>
            <a:custGeom>
              <a:avLst/>
              <a:gdLst/>
              <a:ahLst/>
              <a:cxnLst/>
              <a:rect l="0" t="0" r="0" b="0"/>
              <a:pathLst>
                <a:path w="431670" h="27030">
                  <a:moveTo>
                    <a:pt x="431669" y="0"/>
                  </a:moveTo>
                  <a:lnTo>
                    <a:pt x="402942" y="7235"/>
                  </a:lnTo>
                  <a:lnTo>
                    <a:pt x="352577" y="10722"/>
                  </a:lnTo>
                  <a:lnTo>
                    <a:pt x="295540" y="17475"/>
                  </a:lnTo>
                  <a:lnTo>
                    <a:pt x="233160" y="20349"/>
                  </a:lnTo>
                  <a:lnTo>
                    <a:pt x="170045" y="27029"/>
                  </a:lnTo>
                  <a:lnTo>
                    <a:pt x="110433" y="22074"/>
                  </a:lnTo>
                  <a:lnTo>
                    <a:pt x="55783" y="212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90632" y="249525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5589" y="215899"/>
                  </a:lnTo>
                  <a:lnTo>
                    <a:pt x="9065" y="267912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22218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48559" y="2442865"/>
              <a:ext cx="291005" cy="368244"/>
            </a:xfrm>
            <a:custGeom>
              <a:avLst/>
              <a:gdLst/>
              <a:ahLst/>
              <a:cxnLst/>
              <a:rect l="0" t="0" r="0" b="0"/>
              <a:pathLst>
                <a:path w="291005" h="368244">
                  <a:moveTo>
                    <a:pt x="0" y="20803"/>
                  </a:moveTo>
                  <a:lnTo>
                    <a:pt x="23720" y="79420"/>
                  </a:lnTo>
                  <a:lnTo>
                    <a:pt x="42003" y="136017"/>
                  </a:lnTo>
                  <a:lnTo>
                    <a:pt x="59647" y="191520"/>
                  </a:lnTo>
                  <a:lnTo>
                    <a:pt x="70578" y="254263"/>
                  </a:lnTo>
                  <a:lnTo>
                    <a:pt x="73083" y="317393"/>
                  </a:lnTo>
                  <a:lnTo>
                    <a:pt x="70949" y="322645"/>
                  </a:lnTo>
                  <a:lnTo>
                    <a:pt x="67187" y="321467"/>
                  </a:lnTo>
                  <a:lnTo>
                    <a:pt x="62339" y="316002"/>
                  </a:lnTo>
                  <a:lnTo>
                    <a:pt x="46153" y="265204"/>
                  </a:lnTo>
                  <a:lnTo>
                    <a:pt x="31691" y="205084"/>
                  </a:lnTo>
                  <a:lnTo>
                    <a:pt x="24208" y="157293"/>
                  </a:lnTo>
                  <a:lnTo>
                    <a:pt x="25111" y="97509"/>
                  </a:lnTo>
                  <a:lnTo>
                    <a:pt x="35907" y="48990"/>
                  </a:lnTo>
                  <a:lnTo>
                    <a:pt x="53923" y="15507"/>
                  </a:lnTo>
                  <a:lnTo>
                    <a:pt x="60515" y="6744"/>
                  </a:lnTo>
                  <a:lnTo>
                    <a:pt x="69590" y="2071"/>
                  </a:lnTo>
                  <a:lnTo>
                    <a:pt x="92150" y="0"/>
                  </a:lnTo>
                  <a:lnTo>
                    <a:pt x="131159" y="10999"/>
                  </a:lnTo>
                  <a:lnTo>
                    <a:pt x="169451" y="35677"/>
                  </a:lnTo>
                  <a:lnTo>
                    <a:pt x="228019" y="96615"/>
                  </a:lnTo>
                  <a:lnTo>
                    <a:pt x="255569" y="157859"/>
                  </a:lnTo>
                  <a:lnTo>
                    <a:pt x="281992" y="219699"/>
                  </a:lnTo>
                  <a:lnTo>
                    <a:pt x="291004" y="273148"/>
                  </a:lnTo>
                  <a:lnTo>
                    <a:pt x="290554" y="319790"/>
                  </a:lnTo>
                  <a:lnTo>
                    <a:pt x="284270" y="3682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22300" y="2445036"/>
              <a:ext cx="440119" cy="755628"/>
            </a:xfrm>
            <a:custGeom>
              <a:avLst/>
              <a:gdLst/>
              <a:ahLst/>
              <a:cxnLst/>
              <a:rect l="0" t="0" r="0" b="0"/>
              <a:pathLst>
                <a:path w="440119" h="755628">
                  <a:moveTo>
                    <a:pt x="368498" y="155502"/>
                  </a:moveTo>
                  <a:lnTo>
                    <a:pt x="348254" y="100361"/>
                  </a:lnTo>
                  <a:lnTo>
                    <a:pt x="329094" y="68714"/>
                  </a:lnTo>
                  <a:lnTo>
                    <a:pt x="286018" y="30994"/>
                  </a:lnTo>
                  <a:lnTo>
                    <a:pt x="231857" y="5760"/>
                  </a:lnTo>
                  <a:lnTo>
                    <a:pt x="183342" y="0"/>
                  </a:lnTo>
                  <a:lnTo>
                    <a:pt x="135692" y="3883"/>
                  </a:lnTo>
                  <a:lnTo>
                    <a:pt x="112561" y="12467"/>
                  </a:lnTo>
                  <a:lnTo>
                    <a:pt x="78646" y="37041"/>
                  </a:lnTo>
                  <a:lnTo>
                    <a:pt x="66930" y="59959"/>
                  </a:lnTo>
                  <a:lnTo>
                    <a:pt x="48458" y="122427"/>
                  </a:lnTo>
                  <a:lnTo>
                    <a:pt x="53222" y="158570"/>
                  </a:lnTo>
                  <a:lnTo>
                    <a:pt x="67763" y="208664"/>
                  </a:lnTo>
                  <a:lnTo>
                    <a:pt x="81170" y="246123"/>
                  </a:lnTo>
                  <a:lnTo>
                    <a:pt x="119671" y="295211"/>
                  </a:lnTo>
                  <a:lnTo>
                    <a:pt x="142823" y="316741"/>
                  </a:lnTo>
                  <a:lnTo>
                    <a:pt x="178279" y="335598"/>
                  </a:lnTo>
                  <a:lnTo>
                    <a:pt x="204797" y="340830"/>
                  </a:lnTo>
                  <a:lnTo>
                    <a:pt x="217250" y="338715"/>
                  </a:lnTo>
                  <a:lnTo>
                    <a:pt x="250374" y="320142"/>
                  </a:lnTo>
                  <a:lnTo>
                    <a:pt x="275526" y="296961"/>
                  </a:lnTo>
                  <a:lnTo>
                    <a:pt x="296627" y="261497"/>
                  </a:lnTo>
                  <a:lnTo>
                    <a:pt x="318681" y="199327"/>
                  </a:lnTo>
                  <a:lnTo>
                    <a:pt x="329690" y="166538"/>
                  </a:lnTo>
                  <a:lnTo>
                    <a:pt x="333268" y="162860"/>
                  </a:lnTo>
                  <a:lnTo>
                    <a:pt x="336822" y="163917"/>
                  </a:lnTo>
                  <a:lnTo>
                    <a:pt x="340362" y="168131"/>
                  </a:lnTo>
                  <a:lnTo>
                    <a:pt x="357961" y="226474"/>
                  </a:lnTo>
                  <a:lnTo>
                    <a:pt x="375515" y="289891"/>
                  </a:lnTo>
                  <a:lnTo>
                    <a:pt x="389554" y="345218"/>
                  </a:lnTo>
                  <a:lnTo>
                    <a:pt x="403593" y="406797"/>
                  </a:lnTo>
                  <a:lnTo>
                    <a:pt x="417630" y="466880"/>
                  </a:lnTo>
                  <a:lnTo>
                    <a:pt x="431669" y="523809"/>
                  </a:lnTo>
                  <a:lnTo>
                    <a:pt x="440118" y="585703"/>
                  </a:lnTo>
                  <a:lnTo>
                    <a:pt x="430403" y="631320"/>
                  </a:lnTo>
                  <a:lnTo>
                    <a:pt x="412779" y="657096"/>
                  </a:lnTo>
                  <a:lnTo>
                    <a:pt x="388178" y="677910"/>
                  </a:lnTo>
                  <a:lnTo>
                    <a:pt x="327845" y="700804"/>
                  </a:lnTo>
                  <a:lnTo>
                    <a:pt x="275344" y="712867"/>
                  </a:lnTo>
                  <a:lnTo>
                    <a:pt x="214165" y="723850"/>
                  </a:lnTo>
                  <a:lnTo>
                    <a:pt x="162112" y="734513"/>
                  </a:lnTo>
                  <a:lnTo>
                    <a:pt x="113934" y="745082"/>
                  </a:lnTo>
                  <a:lnTo>
                    <a:pt x="59495" y="752502"/>
                  </a:lnTo>
                  <a:lnTo>
                    <a:pt x="0" y="755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2093" y="3274362"/>
              <a:ext cx="21008" cy="379027"/>
            </a:xfrm>
            <a:custGeom>
              <a:avLst/>
              <a:gdLst/>
              <a:ahLst/>
              <a:cxnLst/>
              <a:rect l="0" t="0" r="0" b="0"/>
              <a:pathLst>
                <a:path w="21008" h="379027">
                  <a:moveTo>
                    <a:pt x="0" y="0"/>
                  </a:moveTo>
                  <a:lnTo>
                    <a:pt x="14654" y="49552"/>
                  </a:lnTo>
                  <a:lnTo>
                    <a:pt x="19160" y="105670"/>
                  </a:lnTo>
                  <a:lnTo>
                    <a:pt x="20495" y="157392"/>
                  </a:lnTo>
                  <a:lnTo>
                    <a:pt x="20890" y="219120"/>
                  </a:lnTo>
                  <a:lnTo>
                    <a:pt x="21007" y="278094"/>
                  </a:lnTo>
                  <a:lnTo>
                    <a:pt x="19877" y="33967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37823" y="3126963"/>
              <a:ext cx="610655" cy="273742"/>
            </a:xfrm>
            <a:custGeom>
              <a:avLst/>
              <a:gdLst/>
              <a:ahLst/>
              <a:cxnLst/>
              <a:rect l="0" t="0" r="0" b="0"/>
              <a:pathLst>
                <a:path w="610655" h="273742">
                  <a:moveTo>
                    <a:pt x="610654" y="0"/>
                  </a:moveTo>
                  <a:lnTo>
                    <a:pt x="599475" y="16768"/>
                  </a:lnTo>
                  <a:lnTo>
                    <a:pt x="570166" y="38374"/>
                  </a:lnTo>
                  <a:lnTo>
                    <a:pt x="516111" y="65336"/>
                  </a:lnTo>
                  <a:lnTo>
                    <a:pt x="454877" y="91316"/>
                  </a:lnTo>
                  <a:lnTo>
                    <a:pt x="399815" y="113401"/>
                  </a:lnTo>
                  <a:lnTo>
                    <a:pt x="343878" y="134964"/>
                  </a:lnTo>
                  <a:lnTo>
                    <a:pt x="287769" y="160584"/>
                  </a:lnTo>
                  <a:lnTo>
                    <a:pt x="228506" y="181242"/>
                  </a:lnTo>
                  <a:lnTo>
                    <a:pt x="166410" y="201917"/>
                  </a:lnTo>
                  <a:lnTo>
                    <a:pt x="103018" y="225672"/>
                  </a:lnTo>
                  <a:lnTo>
                    <a:pt x="48036" y="25289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69409" y="3621803"/>
              <a:ext cx="536954" cy="126343"/>
            </a:xfrm>
            <a:custGeom>
              <a:avLst/>
              <a:gdLst/>
              <a:ahLst/>
              <a:cxnLst/>
              <a:rect l="0" t="0" r="0" b="0"/>
              <a:pathLst>
                <a:path w="536954" h="126343">
                  <a:moveTo>
                    <a:pt x="536953" y="0"/>
                  </a:moveTo>
                  <a:lnTo>
                    <a:pt x="502162" y="2340"/>
                  </a:lnTo>
                  <a:lnTo>
                    <a:pt x="440177" y="22905"/>
                  </a:lnTo>
                  <a:lnTo>
                    <a:pt x="377197" y="43908"/>
                  </a:lnTo>
                  <a:lnTo>
                    <a:pt x="313881" y="62945"/>
                  </a:lnTo>
                  <a:lnTo>
                    <a:pt x="252641" y="80688"/>
                  </a:lnTo>
                  <a:lnTo>
                    <a:pt x="199340" y="94750"/>
                  </a:lnTo>
                  <a:lnTo>
                    <a:pt x="143751" y="108793"/>
                  </a:lnTo>
                  <a:lnTo>
                    <a:pt x="82015" y="123222"/>
                  </a:lnTo>
                  <a:lnTo>
                    <a:pt x="27639" y="1257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7419" y="3468876"/>
              <a:ext cx="226700" cy="258213"/>
            </a:xfrm>
            <a:custGeom>
              <a:avLst/>
              <a:gdLst/>
              <a:ahLst/>
              <a:cxnLst/>
              <a:rect l="0" t="0" r="0" b="0"/>
              <a:pathLst>
                <a:path w="226700" h="258213">
                  <a:moveTo>
                    <a:pt x="0" y="47642"/>
                  </a:moveTo>
                  <a:lnTo>
                    <a:pt x="3120" y="90333"/>
                  </a:lnTo>
                  <a:lnTo>
                    <a:pt x="14655" y="143162"/>
                  </a:lnTo>
                  <a:lnTo>
                    <a:pt x="24750" y="192797"/>
                  </a:lnTo>
                  <a:lnTo>
                    <a:pt x="37471" y="244207"/>
                  </a:lnTo>
                  <a:lnTo>
                    <a:pt x="39019" y="243026"/>
                  </a:lnTo>
                  <a:lnTo>
                    <a:pt x="40051" y="237559"/>
                  </a:lnTo>
                  <a:lnTo>
                    <a:pt x="30390" y="187469"/>
                  </a:lnTo>
                  <a:lnTo>
                    <a:pt x="23822" y="140154"/>
                  </a:lnTo>
                  <a:lnTo>
                    <a:pt x="27193" y="77354"/>
                  </a:lnTo>
                  <a:lnTo>
                    <a:pt x="40293" y="29464"/>
                  </a:lnTo>
                  <a:lnTo>
                    <a:pt x="51444" y="11877"/>
                  </a:lnTo>
                  <a:lnTo>
                    <a:pt x="60032" y="6251"/>
                  </a:lnTo>
                  <a:lnTo>
                    <a:pt x="82053" y="0"/>
                  </a:lnTo>
                  <a:lnTo>
                    <a:pt x="115169" y="2070"/>
                  </a:lnTo>
                  <a:lnTo>
                    <a:pt x="152798" y="15682"/>
                  </a:lnTo>
                  <a:lnTo>
                    <a:pt x="182404" y="40122"/>
                  </a:lnTo>
                  <a:lnTo>
                    <a:pt x="200405" y="75180"/>
                  </a:lnTo>
                  <a:lnTo>
                    <a:pt x="215798" y="128947"/>
                  </a:lnTo>
                  <a:lnTo>
                    <a:pt x="223171" y="181509"/>
                  </a:lnTo>
                  <a:lnTo>
                    <a:pt x="226699" y="205404"/>
                  </a:lnTo>
                  <a:lnTo>
                    <a:pt x="221099" y="258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95943" y="3211191"/>
              <a:ext cx="21032" cy="558012"/>
            </a:xfrm>
            <a:custGeom>
              <a:avLst/>
              <a:gdLst/>
              <a:ahLst/>
              <a:cxnLst/>
              <a:rect l="0" t="0" r="0" b="0"/>
              <a:pathLst>
                <a:path w="21032" h="558012">
                  <a:moveTo>
                    <a:pt x="10502" y="0"/>
                  </a:moveTo>
                  <a:lnTo>
                    <a:pt x="3267" y="28726"/>
                  </a:lnTo>
                  <a:lnTo>
                    <a:pt x="625" y="92112"/>
                  </a:lnTo>
                  <a:lnTo>
                    <a:pt x="103" y="150387"/>
                  </a:lnTo>
                  <a:lnTo>
                    <a:pt x="0" y="208127"/>
                  </a:lnTo>
                  <a:lnTo>
                    <a:pt x="3099" y="271525"/>
                  </a:lnTo>
                  <a:lnTo>
                    <a:pt x="8308" y="318318"/>
                  </a:lnTo>
                  <a:lnTo>
                    <a:pt x="10069" y="380942"/>
                  </a:lnTo>
                  <a:lnTo>
                    <a:pt x="10417" y="439543"/>
                  </a:lnTo>
                  <a:lnTo>
                    <a:pt x="10477" y="487944"/>
                  </a:lnTo>
                  <a:lnTo>
                    <a:pt x="11665" y="528931"/>
                  </a:lnTo>
                  <a:lnTo>
                    <a:pt x="21031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43233" y="3432290"/>
              <a:ext cx="442198" cy="94757"/>
            </a:xfrm>
            <a:custGeom>
              <a:avLst/>
              <a:gdLst/>
              <a:ahLst/>
              <a:cxnLst/>
              <a:rect l="0" t="0" r="0" b="0"/>
              <a:pathLst>
                <a:path w="442198" h="94757">
                  <a:moveTo>
                    <a:pt x="442197" y="0"/>
                  </a:moveTo>
                  <a:lnTo>
                    <a:pt x="383580" y="5589"/>
                  </a:lnTo>
                  <a:lnTo>
                    <a:pt x="330576" y="17958"/>
                  </a:lnTo>
                  <a:lnTo>
                    <a:pt x="268704" y="29559"/>
                  </a:lnTo>
                  <a:lnTo>
                    <a:pt x="213778" y="45656"/>
                  </a:lnTo>
                  <a:lnTo>
                    <a:pt x="157868" y="54382"/>
                  </a:lnTo>
                  <a:lnTo>
                    <a:pt x="101764" y="67024"/>
                  </a:lnTo>
                  <a:lnTo>
                    <a:pt x="43037" y="8427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7389" y="3514432"/>
              <a:ext cx="278817" cy="228632"/>
            </a:xfrm>
            <a:custGeom>
              <a:avLst/>
              <a:gdLst/>
              <a:ahLst/>
              <a:cxnLst/>
              <a:rect l="0" t="0" r="0" b="0"/>
              <a:pathLst>
                <a:path w="278817" h="228632">
                  <a:moveTo>
                    <a:pt x="15927" y="75785"/>
                  </a:moveTo>
                  <a:lnTo>
                    <a:pt x="70071" y="84118"/>
                  </a:lnTo>
                  <a:lnTo>
                    <a:pt x="125018" y="91469"/>
                  </a:lnTo>
                  <a:lnTo>
                    <a:pt x="179762" y="94611"/>
                  </a:lnTo>
                  <a:lnTo>
                    <a:pt x="242006" y="82048"/>
                  </a:lnTo>
                  <a:lnTo>
                    <a:pt x="271906" y="66462"/>
                  </a:lnTo>
                  <a:lnTo>
                    <a:pt x="276657" y="57872"/>
                  </a:lnTo>
                  <a:lnTo>
                    <a:pt x="278816" y="35848"/>
                  </a:lnTo>
                  <a:lnTo>
                    <a:pt x="275414" y="26934"/>
                  </a:lnTo>
                  <a:lnTo>
                    <a:pt x="262276" y="13909"/>
                  </a:lnTo>
                  <a:lnTo>
                    <a:pt x="229559" y="0"/>
                  </a:lnTo>
                  <a:lnTo>
                    <a:pt x="176582" y="460"/>
                  </a:lnTo>
                  <a:lnTo>
                    <a:pt x="135018" y="3944"/>
                  </a:lnTo>
                  <a:lnTo>
                    <a:pt x="79052" y="24896"/>
                  </a:lnTo>
                  <a:lnTo>
                    <a:pt x="53341" y="39130"/>
                  </a:lnTo>
                  <a:lnTo>
                    <a:pt x="10138" y="87033"/>
                  </a:lnTo>
                  <a:lnTo>
                    <a:pt x="1655" y="113929"/>
                  </a:lnTo>
                  <a:lnTo>
                    <a:pt x="0" y="155717"/>
                  </a:lnTo>
                  <a:lnTo>
                    <a:pt x="1799" y="167678"/>
                  </a:lnTo>
                  <a:lnTo>
                    <a:pt x="13157" y="187206"/>
                  </a:lnTo>
                  <a:lnTo>
                    <a:pt x="49045" y="218807"/>
                  </a:lnTo>
                  <a:lnTo>
                    <a:pt x="75489" y="227088"/>
                  </a:lnTo>
                  <a:lnTo>
                    <a:pt x="117023" y="228631"/>
                  </a:lnTo>
                  <a:lnTo>
                    <a:pt x="174657" y="215329"/>
                  </a:lnTo>
                  <a:lnTo>
                    <a:pt x="184383" y="2126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53886" y="3492188"/>
              <a:ext cx="367107" cy="592870"/>
            </a:xfrm>
            <a:custGeom>
              <a:avLst/>
              <a:gdLst/>
              <a:ahLst/>
              <a:cxnLst/>
              <a:rect l="0" t="0" r="0" b="0"/>
              <a:pathLst>
                <a:path w="367107" h="592870">
                  <a:moveTo>
                    <a:pt x="315855" y="150672"/>
                  </a:moveTo>
                  <a:lnTo>
                    <a:pt x="324188" y="113194"/>
                  </a:lnTo>
                  <a:lnTo>
                    <a:pt x="322613" y="78346"/>
                  </a:lnTo>
                  <a:lnTo>
                    <a:pt x="316519" y="57696"/>
                  </a:lnTo>
                  <a:lnTo>
                    <a:pt x="306011" y="40719"/>
                  </a:lnTo>
                  <a:lnTo>
                    <a:pt x="281353" y="18007"/>
                  </a:lnTo>
                  <a:lnTo>
                    <a:pt x="251820" y="2049"/>
                  </a:lnTo>
                  <a:lnTo>
                    <a:pt x="231242" y="0"/>
                  </a:lnTo>
                  <a:lnTo>
                    <a:pt x="189437" y="8216"/>
                  </a:lnTo>
                  <a:lnTo>
                    <a:pt x="157904" y="28914"/>
                  </a:lnTo>
                  <a:lnTo>
                    <a:pt x="143100" y="50544"/>
                  </a:lnTo>
                  <a:lnTo>
                    <a:pt x="124063" y="102558"/>
                  </a:lnTo>
                  <a:lnTo>
                    <a:pt x="118257" y="143955"/>
                  </a:lnTo>
                  <a:lnTo>
                    <a:pt x="123139" y="168743"/>
                  </a:lnTo>
                  <a:lnTo>
                    <a:pt x="139041" y="199310"/>
                  </a:lnTo>
                  <a:lnTo>
                    <a:pt x="154212" y="215572"/>
                  </a:lnTo>
                  <a:lnTo>
                    <a:pt x="176553" y="230599"/>
                  </a:lnTo>
                  <a:lnTo>
                    <a:pt x="198961" y="235718"/>
                  </a:lnTo>
                  <a:lnTo>
                    <a:pt x="209849" y="235445"/>
                  </a:lnTo>
                  <a:lnTo>
                    <a:pt x="231307" y="225783"/>
                  </a:lnTo>
                  <a:lnTo>
                    <a:pt x="283057" y="181056"/>
                  </a:lnTo>
                  <a:lnTo>
                    <a:pt x="311802" y="139906"/>
                  </a:lnTo>
                  <a:lnTo>
                    <a:pt x="316663" y="129457"/>
                  </a:lnTo>
                  <a:lnTo>
                    <a:pt x="321073" y="127170"/>
                  </a:lnTo>
                  <a:lnTo>
                    <a:pt x="325183" y="130324"/>
                  </a:lnTo>
                  <a:lnTo>
                    <a:pt x="336556" y="157121"/>
                  </a:lnTo>
                  <a:lnTo>
                    <a:pt x="350879" y="219276"/>
                  </a:lnTo>
                  <a:lnTo>
                    <a:pt x="361457" y="278624"/>
                  </a:lnTo>
                  <a:lnTo>
                    <a:pt x="365368" y="322963"/>
                  </a:lnTo>
                  <a:lnTo>
                    <a:pt x="367106" y="367626"/>
                  </a:lnTo>
                  <a:lnTo>
                    <a:pt x="366915" y="424484"/>
                  </a:lnTo>
                  <a:lnTo>
                    <a:pt x="358800" y="470317"/>
                  </a:lnTo>
                  <a:lnTo>
                    <a:pt x="342098" y="505474"/>
                  </a:lnTo>
                  <a:lnTo>
                    <a:pt x="321160" y="531229"/>
                  </a:lnTo>
                  <a:lnTo>
                    <a:pt x="303005" y="546366"/>
                  </a:lnTo>
                  <a:lnTo>
                    <a:pt x="248283" y="566742"/>
                  </a:lnTo>
                  <a:lnTo>
                    <a:pt x="191892" y="578913"/>
                  </a:lnTo>
                  <a:lnTo>
                    <a:pt x="140695" y="584444"/>
                  </a:lnTo>
                  <a:lnTo>
                    <a:pt x="89650" y="590373"/>
                  </a:lnTo>
                  <a:lnTo>
                    <a:pt x="39431" y="592129"/>
                  </a:lnTo>
                  <a:lnTo>
                    <a:pt x="0" y="5928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79123" y="3432324"/>
              <a:ext cx="243647" cy="287247"/>
            </a:xfrm>
            <a:custGeom>
              <a:avLst/>
              <a:gdLst/>
              <a:ahLst/>
              <a:cxnLst/>
              <a:rect l="0" t="0" r="0" b="0"/>
              <a:pathLst>
                <a:path w="243647" h="287247">
                  <a:moveTo>
                    <a:pt x="38017" y="168422"/>
                  </a:moveTo>
                  <a:lnTo>
                    <a:pt x="80709" y="165302"/>
                  </a:lnTo>
                  <a:lnTo>
                    <a:pt x="141255" y="150463"/>
                  </a:lnTo>
                  <a:lnTo>
                    <a:pt x="193113" y="133636"/>
                  </a:lnTo>
                  <a:lnTo>
                    <a:pt x="231910" y="108128"/>
                  </a:lnTo>
                  <a:lnTo>
                    <a:pt x="241176" y="85083"/>
                  </a:lnTo>
                  <a:lnTo>
                    <a:pt x="243646" y="70748"/>
                  </a:lnTo>
                  <a:lnTo>
                    <a:pt x="241783" y="57683"/>
                  </a:lnTo>
                  <a:lnTo>
                    <a:pt x="230355" y="33807"/>
                  </a:lnTo>
                  <a:lnTo>
                    <a:pt x="204190" y="6223"/>
                  </a:lnTo>
                  <a:lnTo>
                    <a:pt x="194422" y="1798"/>
                  </a:lnTo>
                  <a:lnTo>
                    <a:pt x="174211" y="0"/>
                  </a:lnTo>
                  <a:lnTo>
                    <a:pt x="124234" y="9548"/>
                  </a:lnTo>
                  <a:lnTo>
                    <a:pt x="84360" y="27502"/>
                  </a:lnTo>
                  <a:lnTo>
                    <a:pt x="50968" y="55698"/>
                  </a:lnTo>
                  <a:lnTo>
                    <a:pt x="18131" y="106554"/>
                  </a:lnTo>
                  <a:lnTo>
                    <a:pt x="5782" y="133906"/>
                  </a:lnTo>
                  <a:lnTo>
                    <a:pt x="0" y="175612"/>
                  </a:lnTo>
                  <a:lnTo>
                    <a:pt x="6345" y="216436"/>
                  </a:lnTo>
                  <a:lnTo>
                    <a:pt x="16532" y="240064"/>
                  </a:lnTo>
                  <a:lnTo>
                    <a:pt x="41010" y="267508"/>
                  </a:lnTo>
                  <a:lnTo>
                    <a:pt x="70489" y="284868"/>
                  </a:lnTo>
                  <a:lnTo>
                    <a:pt x="94172" y="287246"/>
                  </a:lnTo>
                  <a:lnTo>
                    <a:pt x="147505" y="279241"/>
                  </a:lnTo>
                  <a:lnTo>
                    <a:pt x="206472" y="2631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4580" y="3400704"/>
              <a:ext cx="147400" cy="348944"/>
            </a:xfrm>
            <a:custGeom>
              <a:avLst/>
              <a:gdLst/>
              <a:ahLst/>
              <a:cxnLst/>
              <a:rect l="0" t="0" r="0" b="0"/>
              <a:pathLst>
                <a:path w="147400" h="348944">
                  <a:moveTo>
                    <a:pt x="0" y="115814"/>
                  </a:moveTo>
                  <a:lnTo>
                    <a:pt x="8333" y="173078"/>
                  </a:lnTo>
                  <a:lnTo>
                    <a:pt x="15685" y="228381"/>
                  </a:lnTo>
                  <a:lnTo>
                    <a:pt x="31802" y="290081"/>
                  </a:lnTo>
                  <a:lnTo>
                    <a:pt x="46822" y="348943"/>
                  </a:lnTo>
                  <a:lnTo>
                    <a:pt x="46422" y="348442"/>
                  </a:lnTo>
                  <a:lnTo>
                    <a:pt x="44986" y="344599"/>
                  </a:lnTo>
                  <a:lnTo>
                    <a:pt x="36777" y="284559"/>
                  </a:lnTo>
                  <a:lnTo>
                    <a:pt x="24206" y="225402"/>
                  </a:lnTo>
                  <a:lnTo>
                    <a:pt x="13931" y="174671"/>
                  </a:lnTo>
                  <a:lnTo>
                    <a:pt x="5817" y="124934"/>
                  </a:lnTo>
                  <a:lnTo>
                    <a:pt x="12371" y="75502"/>
                  </a:lnTo>
                  <a:lnTo>
                    <a:pt x="15266" y="64372"/>
                  </a:lnTo>
                  <a:lnTo>
                    <a:pt x="20706" y="55783"/>
                  </a:lnTo>
                  <a:lnTo>
                    <a:pt x="64511" y="23825"/>
                  </a:lnTo>
                  <a:lnTo>
                    <a:pt x="95154" y="88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4862" y="3443686"/>
              <a:ext cx="403193" cy="357102"/>
            </a:xfrm>
            <a:custGeom>
              <a:avLst/>
              <a:gdLst/>
              <a:ahLst/>
              <a:cxnLst/>
              <a:rect l="0" t="0" r="0" b="0"/>
              <a:pathLst>
                <a:path w="403193" h="357102">
                  <a:moveTo>
                    <a:pt x="255086" y="20189"/>
                  </a:moveTo>
                  <a:lnTo>
                    <a:pt x="243908" y="9011"/>
                  </a:lnTo>
                  <a:lnTo>
                    <a:pt x="225941" y="3523"/>
                  </a:lnTo>
                  <a:lnTo>
                    <a:pt x="176279" y="0"/>
                  </a:lnTo>
                  <a:lnTo>
                    <a:pt x="115343" y="473"/>
                  </a:lnTo>
                  <a:lnTo>
                    <a:pt x="78370" y="8758"/>
                  </a:lnTo>
                  <a:lnTo>
                    <a:pt x="45188" y="26681"/>
                  </a:lnTo>
                  <a:lnTo>
                    <a:pt x="15470" y="53698"/>
                  </a:lnTo>
                  <a:lnTo>
                    <a:pt x="3140" y="73687"/>
                  </a:lnTo>
                  <a:lnTo>
                    <a:pt x="0" y="97388"/>
                  </a:lnTo>
                  <a:lnTo>
                    <a:pt x="801" y="110260"/>
                  </a:lnTo>
                  <a:lnTo>
                    <a:pt x="11049" y="130801"/>
                  </a:lnTo>
                  <a:lnTo>
                    <a:pt x="18695" y="139554"/>
                  </a:lnTo>
                  <a:lnTo>
                    <a:pt x="39669" y="149279"/>
                  </a:lnTo>
                  <a:lnTo>
                    <a:pt x="97690" y="163271"/>
                  </a:lnTo>
                  <a:lnTo>
                    <a:pt x="158782" y="172609"/>
                  </a:lnTo>
                  <a:lnTo>
                    <a:pt x="216609" y="178199"/>
                  </a:lnTo>
                  <a:lnTo>
                    <a:pt x="267373" y="189355"/>
                  </a:lnTo>
                  <a:lnTo>
                    <a:pt x="316524" y="202823"/>
                  </a:lnTo>
                  <a:lnTo>
                    <a:pt x="349329" y="224432"/>
                  </a:lnTo>
                  <a:lnTo>
                    <a:pt x="389515" y="263174"/>
                  </a:lnTo>
                  <a:lnTo>
                    <a:pt x="401790" y="283770"/>
                  </a:lnTo>
                  <a:lnTo>
                    <a:pt x="403192" y="294176"/>
                  </a:lnTo>
                  <a:lnTo>
                    <a:pt x="398509" y="315096"/>
                  </a:lnTo>
                  <a:lnTo>
                    <a:pt x="379271" y="332973"/>
                  </a:lnTo>
                  <a:lnTo>
                    <a:pt x="351224" y="346378"/>
                  </a:lnTo>
                  <a:lnTo>
                    <a:pt x="301379" y="353924"/>
                  </a:lnTo>
                  <a:lnTo>
                    <a:pt x="243846" y="356160"/>
                  </a:lnTo>
                  <a:lnTo>
                    <a:pt x="180770" y="356915"/>
                  </a:lnTo>
                  <a:lnTo>
                    <a:pt x="149801" y="3571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58880" y="3958715"/>
              <a:ext cx="2632126" cy="84229"/>
            </a:xfrm>
            <a:custGeom>
              <a:avLst/>
              <a:gdLst/>
              <a:ahLst/>
              <a:cxnLst/>
              <a:rect l="0" t="0" r="0" b="0"/>
              <a:pathLst>
                <a:path w="2632126" h="84229">
                  <a:moveTo>
                    <a:pt x="2632125" y="84228"/>
                  </a:moveTo>
                  <a:lnTo>
                    <a:pt x="2581692" y="74652"/>
                  </a:lnTo>
                  <a:lnTo>
                    <a:pt x="2524375" y="59034"/>
                  </a:lnTo>
                  <a:lnTo>
                    <a:pt x="2462938" y="47647"/>
                  </a:lnTo>
                  <a:lnTo>
                    <a:pt x="2400282" y="42583"/>
                  </a:lnTo>
                  <a:lnTo>
                    <a:pt x="2358288" y="37253"/>
                  </a:lnTo>
                  <a:lnTo>
                    <a:pt x="2313107" y="30984"/>
                  </a:lnTo>
                  <a:lnTo>
                    <a:pt x="2265732" y="24299"/>
                  </a:lnTo>
                  <a:lnTo>
                    <a:pt x="2217379" y="17429"/>
                  </a:lnTo>
                  <a:lnTo>
                    <a:pt x="2168594" y="13595"/>
                  </a:lnTo>
                  <a:lnTo>
                    <a:pt x="2118445" y="11891"/>
                  </a:lnTo>
                  <a:lnTo>
                    <a:pt x="2064961" y="11134"/>
                  </a:lnTo>
                  <a:lnTo>
                    <a:pt x="2009995" y="7678"/>
                  </a:lnTo>
                  <a:lnTo>
                    <a:pt x="1954370" y="3412"/>
                  </a:lnTo>
                  <a:lnTo>
                    <a:pt x="1898453" y="1517"/>
                  </a:lnTo>
                  <a:lnTo>
                    <a:pt x="1839285" y="674"/>
                  </a:lnTo>
                  <a:lnTo>
                    <a:pt x="1779063" y="299"/>
                  </a:lnTo>
                  <a:lnTo>
                    <a:pt x="1721102" y="133"/>
                  </a:lnTo>
                  <a:lnTo>
                    <a:pt x="1657908" y="59"/>
                  </a:lnTo>
                  <a:lnTo>
                    <a:pt x="1624678" y="39"/>
                  </a:lnTo>
                  <a:lnTo>
                    <a:pt x="1591996" y="26"/>
                  </a:lnTo>
                  <a:lnTo>
                    <a:pt x="1559680" y="18"/>
                  </a:lnTo>
                  <a:lnTo>
                    <a:pt x="1527607" y="12"/>
                  </a:lnTo>
                  <a:lnTo>
                    <a:pt x="1494527" y="8"/>
                  </a:lnTo>
                  <a:lnTo>
                    <a:pt x="1460775" y="5"/>
                  </a:lnTo>
                  <a:lnTo>
                    <a:pt x="1426576" y="3"/>
                  </a:lnTo>
                  <a:lnTo>
                    <a:pt x="1392077" y="2"/>
                  </a:lnTo>
                  <a:lnTo>
                    <a:pt x="1357381" y="1"/>
                  </a:lnTo>
                  <a:lnTo>
                    <a:pt x="1322551" y="1"/>
                  </a:lnTo>
                  <a:lnTo>
                    <a:pt x="1287633" y="1"/>
                  </a:lnTo>
                  <a:lnTo>
                    <a:pt x="1252656" y="0"/>
                  </a:lnTo>
                  <a:lnTo>
                    <a:pt x="1217640" y="0"/>
                  </a:lnTo>
                  <a:lnTo>
                    <a:pt x="1181427" y="0"/>
                  </a:lnTo>
                  <a:lnTo>
                    <a:pt x="1144417" y="0"/>
                  </a:lnTo>
                  <a:lnTo>
                    <a:pt x="1106876" y="0"/>
                  </a:lnTo>
                  <a:lnTo>
                    <a:pt x="1068980" y="0"/>
                  </a:lnTo>
                  <a:lnTo>
                    <a:pt x="1030848" y="0"/>
                  </a:lnTo>
                  <a:lnTo>
                    <a:pt x="992559" y="0"/>
                  </a:lnTo>
                  <a:lnTo>
                    <a:pt x="954164" y="1170"/>
                  </a:lnTo>
                  <a:lnTo>
                    <a:pt x="915700" y="3119"/>
                  </a:lnTo>
                  <a:lnTo>
                    <a:pt x="877189" y="5589"/>
                  </a:lnTo>
                  <a:lnTo>
                    <a:pt x="838646" y="7235"/>
                  </a:lnTo>
                  <a:lnTo>
                    <a:pt x="800083" y="8333"/>
                  </a:lnTo>
                  <a:lnTo>
                    <a:pt x="761507" y="9065"/>
                  </a:lnTo>
                  <a:lnTo>
                    <a:pt x="721750" y="10722"/>
                  </a:lnTo>
                  <a:lnTo>
                    <a:pt x="681208" y="12997"/>
                  </a:lnTo>
                  <a:lnTo>
                    <a:pt x="640143" y="15684"/>
                  </a:lnTo>
                  <a:lnTo>
                    <a:pt x="598727" y="18644"/>
                  </a:lnTo>
                  <a:lnTo>
                    <a:pt x="557079" y="21788"/>
                  </a:lnTo>
                  <a:lnTo>
                    <a:pt x="515276" y="25054"/>
                  </a:lnTo>
                  <a:lnTo>
                    <a:pt x="473369" y="28401"/>
                  </a:lnTo>
                  <a:lnTo>
                    <a:pt x="431393" y="31802"/>
                  </a:lnTo>
                  <a:lnTo>
                    <a:pt x="389371" y="35239"/>
                  </a:lnTo>
                  <a:lnTo>
                    <a:pt x="346149" y="39870"/>
                  </a:lnTo>
                  <a:lnTo>
                    <a:pt x="302126" y="45297"/>
                  </a:lnTo>
                  <a:lnTo>
                    <a:pt x="257569" y="51255"/>
                  </a:lnTo>
                  <a:lnTo>
                    <a:pt x="209148" y="57567"/>
                  </a:lnTo>
                  <a:lnTo>
                    <a:pt x="158149" y="64114"/>
                  </a:lnTo>
                  <a:lnTo>
                    <a:pt x="105433" y="70819"/>
                  </a:lnTo>
                  <a:lnTo>
                    <a:pt x="46859" y="7826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00207" y="273740"/>
            <a:ext cx="2871063" cy="768582"/>
            <a:chOff x="1000207" y="273740"/>
            <a:chExt cx="2871063" cy="768582"/>
          </a:xfrm>
        </p:grpSpPr>
        <p:sp>
          <p:nvSpPr>
            <p:cNvPr id="2" name="Freeform 1"/>
            <p:cNvSpPr/>
            <p:nvPr/>
          </p:nvSpPr>
          <p:spPr>
            <a:xfrm>
              <a:off x="1000207" y="66329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19"/>
                  </a:lnTo>
                  <a:lnTo>
                    <a:pt x="75746" y="9553"/>
                  </a:lnTo>
                  <a:lnTo>
                    <a:pt x="2700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72557" y="465139"/>
              <a:ext cx="402801" cy="471249"/>
            </a:xfrm>
            <a:custGeom>
              <a:avLst/>
              <a:gdLst/>
              <a:ahLst/>
              <a:cxnLst/>
              <a:rect l="0" t="0" r="0" b="0"/>
              <a:pathLst>
                <a:path w="402801" h="471249">
                  <a:moveTo>
                    <a:pt x="312002" y="8643"/>
                  </a:moveTo>
                  <a:lnTo>
                    <a:pt x="269310" y="11762"/>
                  </a:lnTo>
                  <a:lnTo>
                    <a:pt x="210892" y="17708"/>
                  </a:lnTo>
                  <a:lnTo>
                    <a:pt x="149743" y="17712"/>
                  </a:lnTo>
                  <a:lnTo>
                    <a:pt x="96417" y="7661"/>
                  </a:lnTo>
                  <a:lnTo>
                    <a:pt x="35841" y="0"/>
                  </a:lnTo>
                  <a:lnTo>
                    <a:pt x="24949" y="2881"/>
                  </a:lnTo>
                  <a:lnTo>
                    <a:pt x="16519" y="8311"/>
                  </a:lnTo>
                  <a:lnTo>
                    <a:pt x="9728" y="15441"/>
                  </a:lnTo>
                  <a:lnTo>
                    <a:pt x="2183" y="35841"/>
                  </a:lnTo>
                  <a:lnTo>
                    <a:pt x="0" y="59335"/>
                  </a:lnTo>
                  <a:lnTo>
                    <a:pt x="11155" y="113671"/>
                  </a:lnTo>
                  <a:lnTo>
                    <a:pt x="24741" y="169656"/>
                  </a:lnTo>
                  <a:lnTo>
                    <a:pt x="25738" y="182666"/>
                  </a:lnTo>
                  <a:lnTo>
                    <a:pt x="28743" y="188999"/>
                  </a:lnTo>
                  <a:lnTo>
                    <a:pt x="33085" y="190881"/>
                  </a:lnTo>
                  <a:lnTo>
                    <a:pt x="90103" y="176460"/>
                  </a:lnTo>
                  <a:lnTo>
                    <a:pt x="144611" y="160637"/>
                  </a:lnTo>
                  <a:lnTo>
                    <a:pt x="197092" y="156950"/>
                  </a:lnTo>
                  <a:lnTo>
                    <a:pt x="258108" y="161810"/>
                  </a:lnTo>
                  <a:lnTo>
                    <a:pt x="308506" y="175205"/>
                  </a:lnTo>
                  <a:lnTo>
                    <a:pt x="349684" y="205850"/>
                  </a:lnTo>
                  <a:lnTo>
                    <a:pt x="392640" y="252937"/>
                  </a:lnTo>
                  <a:lnTo>
                    <a:pt x="400484" y="275926"/>
                  </a:lnTo>
                  <a:lnTo>
                    <a:pt x="402800" y="300570"/>
                  </a:lnTo>
                  <a:lnTo>
                    <a:pt x="391737" y="355705"/>
                  </a:lnTo>
                  <a:lnTo>
                    <a:pt x="371924" y="408676"/>
                  </a:lnTo>
                  <a:lnTo>
                    <a:pt x="365988" y="419221"/>
                  </a:lnTo>
                  <a:lnTo>
                    <a:pt x="350034" y="434057"/>
                  </a:lnTo>
                  <a:lnTo>
                    <a:pt x="290587" y="460819"/>
                  </a:lnTo>
                  <a:lnTo>
                    <a:pt x="256134" y="468615"/>
                  </a:lnTo>
                  <a:lnTo>
                    <a:pt x="202570" y="471248"/>
                  </a:lnTo>
                  <a:lnTo>
                    <a:pt x="166494" y="466115"/>
                  </a:lnTo>
                  <a:lnTo>
                    <a:pt x="112210" y="442207"/>
                  </a:lnTo>
                  <a:lnTo>
                    <a:pt x="69847" y="429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5212" y="601583"/>
              <a:ext cx="157928" cy="9070"/>
            </a:xfrm>
            <a:custGeom>
              <a:avLst/>
              <a:gdLst/>
              <a:ahLst/>
              <a:cxnLst/>
              <a:rect l="0" t="0" r="0" b="0"/>
              <a:pathLst>
                <a:path w="157928" h="9070">
                  <a:moveTo>
                    <a:pt x="157927" y="9069"/>
                  </a:moveTo>
                  <a:lnTo>
                    <a:pt x="99311" y="4"/>
                  </a:lnTo>
                  <a:lnTo>
                    <a:pt x="40241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06856" y="336911"/>
              <a:ext cx="241124" cy="515898"/>
            </a:xfrm>
            <a:custGeom>
              <a:avLst/>
              <a:gdLst/>
              <a:ahLst/>
              <a:cxnLst/>
              <a:rect l="0" t="0" r="0" b="0"/>
              <a:pathLst>
                <a:path w="241124" h="515898">
                  <a:moveTo>
                    <a:pt x="241123" y="0"/>
                  </a:moveTo>
                  <a:lnTo>
                    <a:pt x="218766" y="5590"/>
                  </a:lnTo>
                  <a:lnTo>
                    <a:pt x="156781" y="48469"/>
                  </a:lnTo>
                  <a:lnTo>
                    <a:pt x="109451" y="103927"/>
                  </a:lnTo>
                  <a:lnTo>
                    <a:pt x="74207" y="142707"/>
                  </a:lnTo>
                  <a:lnTo>
                    <a:pt x="36446" y="202625"/>
                  </a:lnTo>
                  <a:lnTo>
                    <a:pt x="19301" y="250980"/>
                  </a:lnTo>
                  <a:lnTo>
                    <a:pt x="4197" y="311316"/>
                  </a:lnTo>
                  <a:lnTo>
                    <a:pt x="0" y="368294"/>
                  </a:lnTo>
                  <a:lnTo>
                    <a:pt x="1766" y="395314"/>
                  </a:lnTo>
                  <a:lnTo>
                    <a:pt x="21964" y="441255"/>
                  </a:lnTo>
                  <a:lnTo>
                    <a:pt x="36094" y="461666"/>
                  </a:lnTo>
                  <a:lnTo>
                    <a:pt x="63780" y="485141"/>
                  </a:lnTo>
                  <a:lnTo>
                    <a:pt x="120586" y="508063"/>
                  </a:lnTo>
                  <a:lnTo>
                    <a:pt x="146366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11150" y="589595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8254" y="14655"/>
                  </a:lnTo>
                  <a:lnTo>
                    <a:pt x="1956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74362" y="433587"/>
              <a:ext cx="347442" cy="411812"/>
            </a:xfrm>
            <a:custGeom>
              <a:avLst/>
              <a:gdLst/>
              <a:ahLst/>
              <a:cxnLst/>
              <a:rect l="0" t="0" r="0" b="0"/>
              <a:pathLst>
                <a:path w="347442" h="411812">
                  <a:moveTo>
                    <a:pt x="0" y="40195"/>
                  </a:moveTo>
                  <a:lnTo>
                    <a:pt x="29309" y="10886"/>
                  </a:lnTo>
                  <a:lnTo>
                    <a:pt x="48901" y="3772"/>
                  </a:lnTo>
                  <a:lnTo>
                    <a:pt x="112028" y="0"/>
                  </a:lnTo>
                  <a:lnTo>
                    <a:pt x="146278" y="7878"/>
                  </a:lnTo>
                  <a:lnTo>
                    <a:pt x="186172" y="30908"/>
                  </a:lnTo>
                  <a:lnTo>
                    <a:pt x="216929" y="63577"/>
                  </a:lnTo>
                  <a:lnTo>
                    <a:pt x="249478" y="122534"/>
                  </a:lnTo>
                  <a:lnTo>
                    <a:pt x="268639" y="179156"/>
                  </a:lnTo>
                  <a:lnTo>
                    <a:pt x="269614" y="242036"/>
                  </a:lnTo>
                  <a:lnTo>
                    <a:pt x="258870" y="290293"/>
                  </a:lnTo>
                  <a:lnTo>
                    <a:pt x="240869" y="327987"/>
                  </a:lnTo>
                  <a:lnTo>
                    <a:pt x="198486" y="376401"/>
                  </a:lnTo>
                  <a:lnTo>
                    <a:pt x="166826" y="399254"/>
                  </a:lnTo>
                  <a:lnTo>
                    <a:pt x="141605" y="409567"/>
                  </a:lnTo>
                  <a:lnTo>
                    <a:pt x="117918" y="411811"/>
                  </a:lnTo>
                  <a:lnTo>
                    <a:pt x="96862" y="407739"/>
                  </a:lnTo>
                  <a:lnTo>
                    <a:pt x="71854" y="392292"/>
                  </a:lnTo>
                  <a:lnTo>
                    <a:pt x="35314" y="359248"/>
                  </a:lnTo>
                  <a:lnTo>
                    <a:pt x="31732" y="349993"/>
                  </a:lnTo>
                  <a:lnTo>
                    <a:pt x="30871" y="327232"/>
                  </a:lnTo>
                  <a:lnTo>
                    <a:pt x="34618" y="318120"/>
                  </a:lnTo>
                  <a:lnTo>
                    <a:pt x="48141" y="304877"/>
                  </a:lnTo>
                  <a:lnTo>
                    <a:pt x="75485" y="290845"/>
                  </a:lnTo>
                  <a:lnTo>
                    <a:pt x="138030" y="283469"/>
                  </a:lnTo>
                  <a:lnTo>
                    <a:pt x="193252" y="288160"/>
                  </a:lnTo>
                  <a:lnTo>
                    <a:pt x="248050" y="300352"/>
                  </a:lnTo>
                  <a:lnTo>
                    <a:pt x="310306" y="317505"/>
                  </a:lnTo>
                  <a:lnTo>
                    <a:pt x="347441" y="3244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79689" y="273740"/>
              <a:ext cx="291581" cy="768582"/>
            </a:xfrm>
            <a:custGeom>
              <a:avLst/>
              <a:gdLst/>
              <a:ahLst/>
              <a:cxnLst/>
              <a:rect l="0" t="0" r="0" b="0"/>
              <a:pathLst>
                <a:path w="291581" h="768582">
                  <a:moveTo>
                    <a:pt x="0" y="0"/>
                  </a:moveTo>
                  <a:lnTo>
                    <a:pt x="17980" y="24047"/>
                  </a:lnTo>
                  <a:lnTo>
                    <a:pt x="79450" y="76789"/>
                  </a:lnTo>
                  <a:lnTo>
                    <a:pt x="138646" y="125689"/>
                  </a:lnTo>
                  <a:lnTo>
                    <a:pt x="181341" y="162521"/>
                  </a:lnTo>
                  <a:lnTo>
                    <a:pt x="223026" y="222354"/>
                  </a:lnTo>
                  <a:lnTo>
                    <a:pt x="247666" y="271644"/>
                  </a:lnTo>
                  <a:lnTo>
                    <a:pt x="268547" y="323890"/>
                  </a:lnTo>
                  <a:lnTo>
                    <a:pt x="283937" y="377364"/>
                  </a:lnTo>
                  <a:lnTo>
                    <a:pt x="291580" y="434296"/>
                  </a:lnTo>
                  <a:lnTo>
                    <a:pt x="290724" y="489379"/>
                  </a:lnTo>
                  <a:lnTo>
                    <a:pt x="279955" y="544324"/>
                  </a:lnTo>
                  <a:lnTo>
                    <a:pt x="263107" y="599709"/>
                  </a:lnTo>
                  <a:lnTo>
                    <a:pt x="243564" y="642157"/>
                  </a:lnTo>
                  <a:lnTo>
                    <a:pt x="203366" y="699813"/>
                  </a:lnTo>
                  <a:lnTo>
                    <a:pt x="145297" y="761610"/>
                  </a:lnTo>
                  <a:lnTo>
                    <a:pt x="136870" y="768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51782" y="368497"/>
            <a:ext cx="1109162" cy="1061115"/>
            <a:chOff x="2151782" y="368497"/>
            <a:chExt cx="1109162" cy="1061115"/>
          </a:xfrm>
        </p:grpSpPr>
        <p:sp>
          <p:nvSpPr>
            <p:cNvPr id="10" name="Freeform 9"/>
            <p:cNvSpPr/>
            <p:nvPr/>
          </p:nvSpPr>
          <p:spPr>
            <a:xfrm>
              <a:off x="2151782" y="368497"/>
              <a:ext cx="1109162" cy="410609"/>
            </a:xfrm>
            <a:custGeom>
              <a:avLst/>
              <a:gdLst/>
              <a:ahLst/>
              <a:cxnLst/>
              <a:rect l="0" t="0" r="0" b="0"/>
              <a:pathLst>
                <a:path w="1109162" h="410609">
                  <a:moveTo>
                    <a:pt x="596155" y="10528"/>
                  </a:moveTo>
                  <a:lnTo>
                    <a:pt x="547225" y="10528"/>
                  </a:lnTo>
                  <a:lnTo>
                    <a:pt x="493683" y="16118"/>
                  </a:lnTo>
                  <a:lnTo>
                    <a:pt x="433671" y="20081"/>
                  </a:lnTo>
                  <a:lnTo>
                    <a:pt x="372424" y="23984"/>
                  </a:lnTo>
                  <a:lnTo>
                    <a:pt x="321634" y="32453"/>
                  </a:lnTo>
                  <a:lnTo>
                    <a:pt x="272660" y="42371"/>
                  </a:lnTo>
                  <a:lnTo>
                    <a:pt x="219780" y="56203"/>
                  </a:lnTo>
                  <a:lnTo>
                    <a:pt x="164836" y="73706"/>
                  </a:lnTo>
                  <a:lnTo>
                    <a:pt x="144755" y="81891"/>
                  </a:lnTo>
                  <a:lnTo>
                    <a:pt x="87951" y="123496"/>
                  </a:lnTo>
                  <a:lnTo>
                    <a:pt x="61481" y="139147"/>
                  </a:lnTo>
                  <a:lnTo>
                    <a:pt x="17288" y="182304"/>
                  </a:lnTo>
                  <a:lnTo>
                    <a:pt x="10202" y="191726"/>
                  </a:lnTo>
                  <a:lnTo>
                    <a:pt x="2329" y="214673"/>
                  </a:lnTo>
                  <a:lnTo>
                    <a:pt x="0" y="241639"/>
                  </a:lnTo>
                  <a:lnTo>
                    <a:pt x="6436" y="286196"/>
                  </a:lnTo>
                  <a:lnTo>
                    <a:pt x="16643" y="306963"/>
                  </a:lnTo>
                  <a:lnTo>
                    <a:pt x="50665" y="339358"/>
                  </a:lnTo>
                  <a:lnTo>
                    <a:pt x="82019" y="359993"/>
                  </a:lnTo>
                  <a:lnTo>
                    <a:pt x="120425" y="372867"/>
                  </a:lnTo>
                  <a:lnTo>
                    <a:pt x="183670" y="383804"/>
                  </a:lnTo>
                  <a:lnTo>
                    <a:pt x="236863" y="389588"/>
                  </a:lnTo>
                  <a:lnTo>
                    <a:pt x="285498" y="396453"/>
                  </a:lnTo>
                  <a:lnTo>
                    <a:pt x="336952" y="400177"/>
                  </a:lnTo>
                  <a:lnTo>
                    <a:pt x="388073" y="407000"/>
                  </a:lnTo>
                  <a:lnTo>
                    <a:pt x="450981" y="409898"/>
                  </a:lnTo>
                  <a:lnTo>
                    <a:pt x="513797" y="410470"/>
                  </a:lnTo>
                  <a:lnTo>
                    <a:pt x="562654" y="410570"/>
                  </a:lnTo>
                  <a:lnTo>
                    <a:pt x="614175" y="410599"/>
                  </a:lnTo>
                  <a:lnTo>
                    <a:pt x="666485" y="410608"/>
                  </a:lnTo>
                  <a:lnTo>
                    <a:pt x="722092" y="403375"/>
                  </a:lnTo>
                  <a:lnTo>
                    <a:pt x="780736" y="397614"/>
                  </a:lnTo>
                  <a:lnTo>
                    <a:pt x="837986" y="391146"/>
                  </a:lnTo>
                  <a:lnTo>
                    <a:pt x="896045" y="381463"/>
                  </a:lnTo>
                  <a:lnTo>
                    <a:pt x="953408" y="364847"/>
                  </a:lnTo>
                  <a:lnTo>
                    <a:pt x="1015006" y="344302"/>
                  </a:lnTo>
                  <a:lnTo>
                    <a:pt x="1068466" y="310762"/>
                  </a:lnTo>
                  <a:lnTo>
                    <a:pt x="1091859" y="282760"/>
                  </a:lnTo>
                  <a:lnTo>
                    <a:pt x="1102297" y="262542"/>
                  </a:lnTo>
                  <a:lnTo>
                    <a:pt x="1109161" y="225839"/>
                  </a:lnTo>
                  <a:lnTo>
                    <a:pt x="1105606" y="190918"/>
                  </a:lnTo>
                  <a:lnTo>
                    <a:pt x="1079156" y="137055"/>
                  </a:lnTo>
                  <a:lnTo>
                    <a:pt x="1031257" y="77836"/>
                  </a:lnTo>
                  <a:lnTo>
                    <a:pt x="976442" y="50530"/>
                  </a:lnTo>
                  <a:lnTo>
                    <a:pt x="927727" y="29738"/>
                  </a:lnTo>
                  <a:lnTo>
                    <a:pt x="873044" y="14366"/>
                  </a:lnTo>
                  <a:lnTo>
                    <a:pt x="814063" y="3184"/>
                  </a:lnTo>
                  <a:lnTo>
                    <a:pt x="763666" y="943"/>
                  </a:lnTo>
                  <a:lnTo>
                    <a:pt x="714808" y="279"/>
                  </a:lnTo>
                  <a:lnTo>
                    <a:pt x="661967" y="5644"/>
                  </a:lnTo>
                  <a:lnTo>
                    <a:pt x="601818" y="1552"/>
                  </a:lnTo>
                  <a:lnTo>
                    <a:pt x="575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7806" y="821222"/>
              <a:ext cx="255417" cy="608390"/>
            </a:xfrm>
            <a:custGeom>
              <a:avLst/>
              <a:gdLst/>
              <a:ahLst/>
              <a:cxnLst/>
              <a:rect l="0" t="0" r="0" b="0"/>
              <a:pathLst>
                <a:path w="255417" h="608390">
                  <a:moveTo>
                    <a:pt x="129074" y="0"/>
                  </a:moveTo>
                  <a:lnTo>
                    <a:pt x="112286" y="55045"/>
                  </a:lnTo>
                  <a:lnTo>
                    <a:pt x="108861" y="109573"/>
                  </a:lnTo>
                  <a:lnTo>
                    <a:pt x="108267" y="159198"/>
                  </a:lnTo>
                  <a:lnTo>
                    <a:pt x="108092" y="207827"/>
                  </a:lnTo>
                  <a:lnTo>
                    <a:pt x="102443" y="260591"/>
                  </a:lnTo>
                  <a:lnTo>
                    <a:pt x="98467" y="320450"/>
                  </a:lnTo>
                  <a:lnTo>
                    <a:pt x="97682" y="378547"/>
                  </a:lnTo>
                  <a:lnTo>
                    <a:pt x="91938" y="435084"/>
                  </a:lnTo>
                  <a:lnTo>
                    <a:pt x="86774" y="497377"/>
                  </a:lnTo>
                  <a:lnTo>
                    <a:pt x="78821" y="549023"/>
                  </a:lnTo>
                  <a:lnTo>
                    <a:pt x="78025" y="562548"/>
                  </a:lnTo>
                  <a:lnTo>
                    <a:pt x="75154" y="569224"/>
                  </a:lnTo>
                  <a:lnTo>
                    <a:pt x="70901" y="571336"/>
                  </a:lnTo>
                  <a:lnTo>
                    <a:pt x="65725" y="570403"/>
                  </a:lnTo>
                  <a:lnTo>
                    <a:pt x="61105" y="566272"/>
                  </a:lnTo>
                  <a:lnTo>
                    <a:pt x="36040" y="524740"/>
                  </a:lnTo>
                  <a:lnTo>
                    <a:pt x="19164" y="468347"/>
                  </a:lnTo>
                  <a:lnTo>
                    <a:pt x="389" y="430595"/>
                  </a:lnTo>
                  <a:lnTo>
                    <a:pt x="0" y="428613"/>
                  </a:lnTo>
                  <a:lnTo>
                    <a:pt x="26852" y="485262"/>
                  </a:lnTo>
                  <a:lnTo>
                    <a:pt x="66172" y="544446"/>
                  </a:lnTo>
                  <a:lnTo>
                    <a:pt x="124117" y="605503"/>
                  </a:lnTo>
                  <a:lnTo>
                    <a:pt x="132789" y="608389"/>
                  </a:lnTo>
                  <a:lnTo>
                    <a:pt x="151782" y="605358"/>
                  </a:lnTo>
                  <a:lnTo>
                    <a:pt x="176617" y="590497"/>
                  </a:lnTo>
                  <a:lnTo>
                    <a:pt x="227247" y="527032"/>
                  </a:lnTo>
                  <a:lnTo>
                    <a:pt x="255416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611067" y="1705616"/>
            <a:ext cx="210571" cy="273742"/>
            <a:chOff x="2611067" y="1705616"/>
            <a:chExt cx="210571" cy="273742"/>
          </a:xfrm>
        </p:grpSpPr>
        <p:sp>
          <p:nvSpPr>
            <p:cNvPr id="13" name="Freeform 12"/>
            <p:cNvSpPr/>
            <p:nvPr/>
          </p:nvSpPr>
          <p:spPr>
            <a:xfrm>
              <a:off x="2718547" y="1705616"/>
              <a:ext cx="18863" cy="273742"/>
            </a:xfrm>
            <a:custGeom>
              <a:avLst/>
              <a:gdLst/>
              <a:ahLst/>
              <a:cxnLst/>
              <a:rect l="0" t="0" r="0" b="0"/>
              <a:pathLst>
                <a:path w="18863" h="27374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3" y="153672"/>
                  </a:lnTo>
                  <a:lnTo>
                    <a:pt x="11277" y="207303"/>
                  </a:lnTo>
                  <a:lnTo>
                    <a:pt x="16615" y="241188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11067" y="1821430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7878" y="14572"/>
                  </a:lnTo>
                  <a:lnTo>
                    <a:pt x="107332" y="37750"/>
                  </a:lnTo>
                  <a:lnTo>
                    <a:pt x="49234" y="524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616628" y="273740"/>
            <a:ext cx="3575084" cy="564662"/>
            <a:chOff x="5616628" y="273740"/>
            <a:chExt cx="3575084" cy="564662"/>
          </a:xfrm>
        </p:grpSpPr>
        <p:sp>
          <p:nvSpPr>
            <p:cNvPr id="16" name="Freeform 15"/>
            <p:cNvSpPr/>
            <p:nvPr/>
          </p:nvSpPr>
          <p:spPr>
            <a:xfrm>
              <a:off x="5616628" y="368497"/>
              <a:ext cx="383938" cy="308466"/>
            </a:xfrm>
            <a:custGeom>
              <a:avLst/>
              <a:gdLst/>
              <a:ahLst/>
              <a:cxnLst/>
              <a:rect l="0" t="0" r="0" b="0"/>
              <a:pathLst>
                <a:path w="383938" h="308466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8" y="119340"/>
                  </a:lnTo>
                  <a:lnTo>
                    <a:pt x="26784" y="175175"/>
                  </a:lnTo>
                  <a:lnTo>
                    <a:pt x="45382" y="238361"/>
                  </a:lnTo>
                  <a:lnTo>
                    <a:pt x="69688" y="280400"/>
                  </a:lnTo>
                  <a:lnTo>
                    <a:pt x="76398" y="288709"/>
                  </a:lnTo>
                  <a:lnTo>
                    <a:pt x="84380" y="293078"/>
                  </a:lnTo>
                  <a:lnTo>
                    <a:pt x="102609" y="294813"/>
                  </a:lnTo>
                  <a:lnTo>
                    <a:pt x="111213" y="291299"/>
                  </a:lnTo>
                  <a:lnTo>
                    <a:pt x="134501" y="269585"/>
                  </a:lnTo>
                  <a:lnTo>
                    <a:pt x="155049" y="239754"/>
                  </a:lnTo>
                  <a:lnTo>
                    <a:pt x="164823" y="214962"/>
                  </a:lnTo>
                  <a:lnTo>
                    <a:pt x="171407" y="209988"/>
                  </a:lnTo>
                  <a:lnTo>
                    <a:pt x="179305" y="210182"/>
                  </a:lnTo>
                  <a:lnTo>
                    <a:pt x="188080" y="213821"/>
                  </a:lnTo>
                  <a:lnTo>
                    <a:pt x="200951" y="227223"/>
                  </a:lnTo>
                  <a:lnTo>
                    <a:pt x="235512" y="289567"/>
                  </a:lnTo>
                  <a:lnTo>
                    <a:pt x="260888" y="306246"/>
                  </a:lnTo>
                  <a:lnTo>
                    <a:pt x="283611" y="308465"/>
                  </a:lnTo>
                  <a:lnTo>
                    <a:pt x="306969" y="304382"/>
                  </a:lnTo>
                  <a:lnTo>
                    <a:pt x="325150" y="294768"/>
                  </a:lnTo>
                  <a:lnTo>
                    <a:pt x="348539" y="270612"/>
                  </a:lnTo>
                  <a:lnTo>
                    <a:pt x="368997" y="222603"/>
                  </a:lnTo>
                  <a:lnTo>
                    <a:pt x="381184" y="168060"/>
                  </a:lnTo>
                  <a:lnTo>
                    <a:pt x="383937" y="112226"/>
                  </a:lnTo>
                  <a:lnTo>
                    <a:pt x="381195" y="96671"/>
                  </a:lnTo>
                  <a:lnTo>
                    <a:pt x="37408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58349" y="326383"/>
              <a:ext cx="301053" cy="334217"/>
            </a:xfrm>
            <a:custGeom>
              <a:avLst/>
              <a:gdLst/>
              <a:ahLst/>
              <a:cxnLst/>
              <a:rect l="0" t="0" r="0" b="0"/>
              <a:pathLst>
                <a:path w="301053" h="334217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11349" y="144072"/>
                  </a:lnTo>
                  <a:lnTo>
                    <a:pt x="22793" y="205667"/>
                  </a:lnTo>
                  <a:lnTo>
                    <a:pt x="27010" y="255650"/>
                  </a:lnTo>
                  <a:lnTo>
                    <a:pt x="35203" y="315054"/>
                  </a:lnTo>
                  <a:lnTo>
                    <a:pt x="36563" y="334216"/>
                  </a:lnTo>
                  <a:lnTo>
                    <a:pt x="37168" y="327135"/>
                  </a:lnTo>
                  <a:lnTo>
                    <a:pt x="37588" y="268410"/>
                  </a:lnTo>
                  <a:lnTo>
                    <a:pt x="39963" y="239786"/>
                  </a:lnTo>
                  <a:lnTo>
                    <a:pt x="48817" y="219265"/>
                  </a:lnTo>
                  <a:lnTo>
                    <a:pt x="63671" y="205466"/>
                  </a:lnTo>
                  <a:lnTo>
                    <a:pt x="72545" y="200148"/>
                  </a:lnTo>
                  <a:lnTo>
                    <a:pt x="80801" y="198943"/>
                  </a:lnTo>
                  <a:lnTo>
                    <a:pt x="88644" y="200479"/>
                  </a:lnTo>
                  <a:lnTo>
                    <a:pt x="96213" y="203843"/>
                  </a:lnTo>
                  <a:lnTo>
                    <a:pt x="118043" y="225344"/>
                  </a:lnTo>
                  <a:lnTo>
                    <a:pt x="160455" y="284642"/>
                  </a:lnTo>
                  <a:lnTo>
                    <a:pt x="168270" y="308612"/>
                  </a:lnTo>
                  <a:lnTo>
                    <a:pt x="171743" y="325504"/>
                  </a:lnTo>
                  <a:lnTo>
                    <a:pt x="172669" y="323457"/>
                  </a:lnTo>
                  <a:lnTo>
                    <a:pt x="173287" y="317414"/>
                  </a:lnTo>
                  <a:lnTo>
                    <a:pt x="185333" y="292140"/>
                  </a:lnTo>
                  <a:lnTo>
                    <a:pt x="218771" y="260564"/>
                  </a:lnTo>
                  <a:lnTo>
                    <a:pt x="278824" y="217664"/>
                  </a:lnTo>
                  <a:lnTo>
                    <a:pt x="295357" y="203584"/>
                  </a:lnTo>
                  <a:lnTo>
                    <a:pt x="299532" y="195384"/>
                  </a:lnTo>
                  <a:lnTo>
                    <a:pt x="301052" y="176915"/>
                  </a:lnTo>
                  <a:lnTo>
                    <a:pt x="297480" y="168246"/>
                  </a:lnTo>
                  <a:lnTo>
                    <a:pt x="284152" y="152375"/>
                  </a:lnTo>
                  <a:lnTo>
                    <a:pt x="260290" y="143761"/>
                  </a:lnTo>
                  <a:lnTo>
                    <a:pt x="233698" y="142273"/>
                  </a:lnTo>
                  <a:lnTo>
                    <a:pt x="214080" y="149410"/>
                  </a:lnTo>
                  <a:lnTo>
                    <a:pt x="189882" y="172171"/>
                  </a:lnTo>
                  <a:lnTo>
                    <a:pt x="181348" y="197403"/>
                  </a:lnTo>
                  <a:lnTo>
                    <a:pt x="178725" y="225775"/>
                  </a:lnTo>
                  <a:lnTo>
                    <a:pt x="181459" y="250083"/>
                  </a:lnTo>
                  <a:lnTo>
                    <a:pt x="195164" y="283499"/>
                  </a:lnTo>
                  <a:lnTo>
                    <a:pt x="219632" y="310037"/>
                  </a:lnTo>
                  <a:lnTo>
                    <a:pt x="242144" y="319118"/>
                  </a:lnTo>
                  <a:lnTo>
                    <a:pt x="27980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16318" y="480297"/>
              <a:ext cx="185051" cy="182999"/>
            </a:xfrm>
            <a:custGeom>
              <a:avLst/>
              <a:gdLst/>
              <a:ahLst/>
              <a:cxnLst/>
              <a:rect l="0" t="0" r="0" b="0"/>
              <a:pathLst>
                <a:path w="185051" h="182999">
                  <a:moveTo>
                    <a:pt x="6065" y="67184"/>
                  </a:moveTo>
                  <a:lnTo>
                    <a:pt x="0" y="101976"/>
                  </a:lnTo>
                  <a:lnTo>
                    <a:pt x="7639" y="157722"/>
                  </a:lnTo>
                  <a:lnTo>
                    <a:pt x="10624" y="169656"/>
                  </a:lnTo>
                  <a:lnTo>
                    <a:pt x="12614" y="172934"/>
                  </a:lnTo>
                  <a:lnTo>
                    <a:pt x="13941" y="170439"/>
                  </a:lnTo>
                  <a:lnTo>
                    <a:pt x="14244" y="155189"/>
                  </a:lnTo>
                  <a:lnTo>
                    <a:pt x="8027" y="104152"/>
                  </a:lnTo>
                  <a:lnTo>
                    <a:pt x="9277" y="74256"/>
                  </a:lnTo>
                  <a:lnTo>
                    <a:pt x="29143" y="26467"/>
                  </a:lnTo>
                  <a:lnTo>
                    <a:pt x="35488" y="15473"/>
                  </a:lnTo>
                  <a:lnTo>
                    <a:pt x="44398" y="8144"/>
                  </a:lnTo>
                  <a:lnTo>
                    <a:pt x="66776" y="0"/>
                  </a:lnTo>
                  <a:lnTo>
                    <a:pt x="76955" y="1338"/>
                  </a:lnTo>
                  <a:lnTo>
                    <a:pt x="123126" y="32430"/>
                  </a:lnTo>
                  <a:lnTo>
                    <a:pt x="148245" y="64426"/>
                  </a:lnTo>
                  <a:lnTo>
                    <a:pt x="173372" y="119464"/>
                  </a:lnTo>
                  <a:lnTo>
                    <a:pt x="181590" y="151305"/>
                  </a:lnTo>
                  <a:lnTo>
                    <a:pt x="185050" y="182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33036" y="273740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14654" y="177859"/>
                  </a:lnTo>
                  <a:lnTo>
                    <a:pt x="19160" y="230644"/>
                  </a:lnTo>
                  <a:lnTo>
                    <a:pt x="32260" y="293282"/>
                  </a:lnTo>
                  <a:lnTo>
                    <a:pt x="39195" y="332174"/>
                  </a:lnTo>
                  <a:lnTo>
                    <a:pt x="41250" y="374503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17222" y="463253"/>
              <a:ext cx="252686" cy="21058"/>
            </a:xfrm>
            <a:custGeom>
              <a:avLst/>
              <a:gdLst/>
              <a:ahLst/>
              <a:cxnLst/>
              <a:rect l="0" t="0" r="0" b="0"/>
              <a:pathLst>
                <a:path w="252686" h="21058">
                  <a:moveTo>
                    <a:pt x="252685" y="0"/>
                  </a:moveTo>
                  <a:lnTo>
                    <a:pt x="209992" y="3120"/>
                  </a:lnTo>
                  <a:lnTo>
                    <a:pt x="150616" y="10723"/>
                  </a:lnTo>
                  <a:lnTo>
                    <a:pt x="99681" y="18669"/>
                  </a:lnTo>
                  <a:lnTo>
                    <a:pt x="50982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90964" y="536953"/>
              <a:ext cx="258896" cy="147712"/>
            </a:xfrm>
            <a:custGeom>
              <a:avLst/>
              <a:gdLst/>
              <a:ahLst/>
              <a:cxnLst/>
              <a:rect l="0" t="0" r="0" b="0"/>
              <a:pathLst>
                <a:path w="258896" h="147712">
                  <a:moveTo>
                    <a:pt x="0" y="10528"/>
                  </a:moveTo>
                  <a:lnTo>
                    <a:pt x="0" y="67792"/>
                  </a:lnTo>
                  <a:lnTo>
                    <a:pt x="2339" y="96810"/>
                  </a:lnTo>
                  <a:lnTo>
                    <a:pt x="11178" y="117506"/>
                  </a:lnTo>
                  <a:lnTo>
                    <a:pt x="29308" y="142311"/>
                  </a:lnTo>
                  <a:lnTo>
                    <a:pt x="37086" y="146347"/>
                  </a:lnTo>
                  <a:lnTo>
                    <a:pt x="55086" y="147711"/>
                  </a:lnTo>
                  <a:lnTo>
                    <a:pt x="71665" y="141299"/>
                  </a:lnTo>
                  <a:lnTo>
                    <a:pt x="79362" y="136313"/>
                  </a:lnTo>
                  <a:lnTo>
                    <a:pt x="91034" y="121415"/>
                  </a:lnTo>
                  <a:lnTo>
                    <a:pt x="108059" y="77665"/>
                  </a:lnTo>
                  <a:lnTo>
                    <a:pt x="112983" y="72834"/>
                  </a:lnTo>
                  <a:lnTo>
                    <a:pt x="118606" y="73122"/>
                  </a:lnTo>
                  <a:lnTo>
                    <a:pt x="173244" y="119711"/>
                  </a:lnTo>
                  <a:lnTo>
                    <a:pt x="191641" y="133533"/>
                  </a:lnTo>
                  <a:lnTo>
                    <a:pt x="201460" y="136985"/>
                  </a:lnTo>
                  <a:lnTo>
                    <a:pt x="221729" y="137701"/>
                  </a:lnTo>
                  <a:lnTo>
                    <a:pt x="230877" y="133915"/>
                  </a:lnTo>
                  <a:lnTo>
                    <a:pt x="247281" y="120349"/>
                  </a:lnTo>
                  <a:lnTo>
                    <a:pt x="256131" y="96382"/>
                  </a:lnTo>
                  <a:lnTo>
                    <a:pt x="258895" y="68573"/>
                  </a:lnTo>
                  <a:lnTo>
                    <a:pt x="254258" y="25243"/>
                  </a:lnTo>
                  <a:lnTo>
                    <a:pt x="252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32184" y="505367"/>
              <a:ext cx="146437" cy="188493"/>
            </a:xfrm>
            <a:custGeom>
              <a:avLst/>
              <a:gdLst/>
              <a:ahLst/>
              <a:cxnLst/>
              <a:rect l="0" t="0" r="0" b="0"/>
              <a:pathLst>
                <a:path w="146437" h="188493">
                  <a:moveTo>
                    <a:pt x="79919" y="21057"/>
                  </a:moveTo>
                  <a:lnTo>
                    <a:pt x="57562" y="26647"/>
                  </a:lnTo>
                  <a:lnTo>
                    <a:pt x="40347" y="38749"/>
                  </a:lnTo>
                  <a:lnTo>
                    <a:pt x="17502" y="68413"/>
                  </a:lnTo>
                  <a:lnTo>
                    <a:pt x="5385" y="93577"/>
                  </a:lnTo>
                  <a:lnTo>
                    <a:pt x="0" y="120359"/>
                  </a:lnTo>
                  <a:lnTo>
                    <a:pt x="3845" y="141620"/>
                  </a:lnTo>
                  <a:lnTo>
                    <a:pt x="22285" y="169864"/>
                  </a:lnTo>
                  <a:lnTo>
                    <a:pt x="30968" y="179923"/>
                  </a:lnTo>
                  <a:lnTo>
                    <a:pt x="40266" y="185459"/>
                  </a:lnTo>
                  <a:lnTo>
                    <a:pt x="59956" y="188492"/>
                  </a:lnTo>
                  <a:lnTo>
                    <a:pt x="77286" y="182820"/>
                  </a:lnTo>
                  <a:lnTo>
                    <a:pt x="128899" y="139989"/>
                  </a:lnTo>
                  <a:lnTo>
                    <a:pt x="144475" y="113618"/>
                  </a:lnTo>
                  <a:lnTo>
                    <a:pt x="146436" y="93781"/>
                  </a:lnTo>
                  <a:lnTo>
                    <a:pt x="142238" y="73266"/>
                  </a:lnTo>
                  <a:lnTo>
                    <a:pt x="113977" y="21000"/>
                  </a:lnTo>
                  <a:lnTo>
                    <a:pt x="103635" y="9334"/>
                  </a:lnTo>
                  <a:lnTo>
                    <a:pt x="90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33074" y="414902"/>
              <a:ext cx="263505" cy="233186"/>
            </a:xfrm>
            <a:custGeom>
              <a:avLst/>
              <a:gdLst/>
              <a:ahLst/>
              <a:cxnLst/>
              <a:rect l="0" t="0" r="0" b="0"/>
              <a:pathLst>
                <a:path w="263505" h="233186">
                  <a:moveTo>
                    <a:pt x="147568" y="16766"/>
                  </a:moveTo>
                  <a:lnTo>
                    <a:pt x="136390" y="5587"/>
                  </a:lnTo>
                  <a:lnTo>
                    <a:pt x="115304" y="99"/>
                  </a:lnTo>
                  <a:lnTo>
                    <a:pt x="88775" y="0"/>
                  </a:lnTo>
                  <a:lnTo>
                    <a:pt x="32332" y="19685"/>
                  </a:lnTo>
                  <a:lnTo>
                    <a:pt x="14074" y="36391"/>
                  </a:lnTo>
                  <a:lnTo>
                    <a:pt x="5929" y="47397"/>
                  </a:lnTo>
                  <a:lnTo>
                    <a:pt x="0" y="68984"/>
                  </a:lnTo>
                  <a:lnTo>
                    <a:pt x="57" y="79654"/>
                  </a:lnTo>
                  <a:lnTo>
                    <a:pt x="3604" y="89107"/>
                  </a:lnTo>
                  <a:lnTo>
                    <a:pt x="16904" y="105849"/>
                  </a:lnTo>
                  <a:lnTo>
                    <a:pt x="37632" y="114850"/>
                  </a:lnTo>
                  <a:lnTo>
                    <a:pt x="89068" y="120628"/>
                  </a:lnTo>
                  <a:lnTo>
                    <a:pt x="149916" y="133316"/>
                  </a:lnTo>
                  <a:lnTo>
                    <a:pt x="209662" y="150224"/>
                  </a:lnTo>
                  <a:lnTo>
                    <a:pt x="240835" y="161854"/>
                  </a:lnTo>
                  <a:lnTo>
                    <a:pt x="257650" y="173276"/>
                  </a:lnTo>
                  <a:lnTo>
                    <a:pt x="261901" y="181938"/>
                  </a:lnTo>
                  <a:lnTo>
                    <a:pt x="263504" y="204039"/>
                  </a:lnTo>
                  <a:lnTo>
                    <a:pt x="259953" y="212975"/>
                  </a:lnTo>
                  <a:lnTo>
                    <a:pt x="246650" y="226022"/>
                  </a:lnTo>
                  <a:lnTo>
                    <a:pt x="225920" y="232601"/>
                  </a:lnTo>
                  <a:lnTo>
                    <a:pt x="184821" y="233185"/>
                  </a:lnTo>
                  <a:lnTo>
                    <a:pt x="124121" y="228491"/>
                  </a:lnTo>
                  <a:lnTo>
                    <a:pt x="94926" y="227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59626" y="442196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49098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71921" y="467337"/>
              <a:ext cx="221030" cy="371065"/>
            </a:xfrm>
            <a:custGeom>
              <a:avLst/>
              <a:gdLst/>
              <a:ahLst/>
              <a:cxnLst/>
              <a:rect l="0" t="0" r="0" b="0"/>
              <a:pathLst>
                <a:path w="221030" h="371065">
                  <a:moveTo>
                    <a:pt x="150918" y="122258"/>
                  </a:moveTo>
                  <a:lnTo>
                    <a:pt x="145329" y="60166"/>
                  </a:lnTo>
                  <a:lnTo>
                    <a:pt x="130675" y="33411"/>
                  </a:lnTo>
                  <a:lnTo>
                    <a:pt x="111515" y="10665"/>
                  </a:lnTo>
                  <a:lnTo>
                    <a:pt x="91682" y="2471"/>
                  </a:lnTo>
                  <a:lnTo>
                    <a:pt x="67269" y="0"/>
                  </a:lnTo>
                  <a:lnTo>
                    <a:pt x="40822" y="2800"/>
                  </a:lnTo>
                  <a:lnTo>
                    <a:pt x="30727" y="7525"/>
                  </a:lnTo>
                  <a:lnTo>
                    <a:pt x="16391" y="22133"/>
                  </a:lnTo>
                  <a:lnTo>
                    <a:pt x="1743" y="50088"/>
                  </a:lnTo>
                  <a:lnTo>
                    <a:pt x="0" y="73415"/>
                  </a:lnTo>
                  <a:lnTo>
                    <a:pt x="4295" y="97041"/>
                  </a:lnTo>
                  <a:lnTo>
                    <a:pt x="14002" y="115340"/>
                  </a:lnTo>
                  <a:lnTo>
                    <a:pt x="29236" y="128152"/>
                  </a:lnTo>
                  <a:lnTo>
                    <a:pt x="48874" y="136576"/>
                  </a:lnTo>
                  <a:lnTo>
                    <a:pt x="85068" y="140149"/>
                  </a:lnTo>
                  <a:lnTo>
                    <a:pt x="107613" y="136839"/>
                  </a:lnTo>
                  <a:lnTo>
                    <a:pt x="126212" y="125229"/>
                  </a:lnTo>
                  <a:lnTo>
                    <a:pt x="134448" y="117220"/>
                  </a:lnTo>
                  <a:lnTo>
                    <a:pt x="138768" y="115390"/>
                  </a:lnTo>
                  <a:lnTo>
                    <a:pt x="140478" y="117679"/>
                  </a:lnTo>
                  <a:lnTo>
                    <a:pt x="140449" y="122715"/>
                  </a:lnTo>
                  <a:lnTo>
                    <a:pt x="163303" y="177272"/>
                  </a:lnTo>
                  <a:lnTo>
                    <a:pt x="188381" y="236998"/>
                  </a:lnTo>
                  <a:lnTo>
                    <a:pt x="212509" y="296162"/>
                  </a:lnTo>
                  <a:lnTo>
                    <a:pt x="221029" y="336912"/>
                  </a:lnTo>
                  <a:lnTo>
                    <a:pt x="217546" y="347249"/>
                  </a:lnTo>
                  <a:lnTo>
                    <a:pt x="210545" y="355310"/>
                  </a:lnTo>
                  <a:lnTo>
                    <a:pt x="201198" y="361854"/>
                  </a:lnTo>
                  <a:lnTo>
                    <a:pt x="160097" y="371064"/>
                  </a:lnTo>
                  <a:lnTo>
                    <a:pt x="130821" y="366980"/>
                  </a:lnTo>
                  <a:lnTo>
                    <a:pt x="68310" y="350883"/>
                  </a:lnTo>
                  <a:lnTo>
                    <a:pt x="40505" y="346702"/>
                  </a:lnTo>
                  <a:lnTo>
                    <a:pt x="3519" y="343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07067" y="442201"/>
              <a:ext cx="168457" cy="178981"/>
            </a:xfrm>
            <a:custGeom>
              <a:avLst/>
              <a:gdLst/>
              <a:ahLst/>
              <a:cxnLst/>
              <a:rect l="0" t="0" r="0" b="0"/>
              <a:pathLst>
                <a:path w="168457" h="178981">
                  <a:moveTo>
                    <a:pt x="0" y="31581"/>
                  </a:moveTo>
                  <a:lnTo>
                    <a:pt x="5590" y="93673"/>
                  </a:lnTo>
                  <a:lnTo>
                    <a:pt x="17958" y="145058"/>
                  </a:lnTo>
                  <a:lnTo>
                    <a:pt x="25858" y="178158"/>
                  </a:lnTo>
                  <a:lnTo>
                    <a:pt x="25428" y="178432"/>
                  </a:lnTo>
                  <a:lnTo>
                    <a:pt x="23971" y="175105"/>
                  </a:lnTo>
                  <a:lnTo>
                    <a:pt x="18322" y="123516"/>
                  </a:lnTo>
                  <a:lnTo>
                    <a:pt x="12069" y="69628"/>
                  </a:lnTo>
                  <a:lnTo>
                    <a:pt x="16574" y="33495"/>
                  </a:lnTo>
                  <a:lnTo>
                    <a:pt x="25303" y="14494"/>
                  </a:lnTo>
                  <a:lnTo>
                    <a:pt x="30907" y="6152"/>
                  </a:lnTo>
                  <a:lnTo>
                    <a:pt x="38152" y="1760"/>
                  </a:lnTo>
                  <a:lnTo>
                    <a:pt x="55561" y="0"/>
                  </a:lnTo>
                  <a:lnTo>
                    <a:pt x="71877" y="6236"/>
                  </a:lnTo>
                  <a:lnTo>
                    <a:pt x="88097" y="19147"/>
                  </a:lnTo>
                  <a:lnTo>
                    <a:pt x="131791" y="73213"/>
                  </a:lnTo>
                  <a:lnTo>
                    <a:pt x="156797" y="129394"/>
                  </a:lnTo>
                  <a:lnTo>
                    <a:pt x="168456" y="178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68246" y="400082"/>
              <a:ext cx="223466" cy="234193"/>
            </a:xfrm>
            <a:custGeom>
              <a:avLst/>
              <a:gdLst/>
              <a:ahLst/>
              <a:cxnLst/>
              <a:rect l="0" t="0" r="0" b="0"/>
              <a:pathLst>
                <a:path w="223466" h="234193">
                  <a:moveTo>
                    <a:pt x="107319" y="0"/>
                  </a:moveTo>
                  <a:lnTo>
                    <a:pt x="54614" y="19129"/>
                  </a:lnTo>
                  <a:lnTo>
                    <a:pt x="16526" y="49804"/>
                  </a:lnTo>
                  <a:lnTo>
                    <a:pt x="739" y="75978"/>
                  </a:lnTo>
                  <a:lnTo>
                    <a:pt x="0" y="85747"/>
                  </a:lnTo>
                  <a:lnTo>
                    <a:pt x="5419" y="105960"/>
                  </a:lnTo>
                  <a:lnTo>
                    <a:pt x="18746" y="120403"/>
                  </a:lnTo>
                  <a:lnTo>
                    <a:pt x="27213" y="125892"/>
                  </a:lnTo>
                  <a:lnTo>
                    <a:pt x="87729" y="138545"/>
                  </a:lnTo>
                  <a:lnTo>
                    <a:pt x="149409" y="154639"/>
                  </a:lnTo>
                  <a:lnTo>
                    <a:pt x="186730" y="166182"/>
                  </a:lnTo>
                  <a:lnTo>
                    <a:pt x="205394" y="177584"/>
                  </a:lnTo>
                  <a:lnTo>
                    <a:pt x="218368" y="193570"/>
                  </a:lnTo>
                  <a:lnTo>
                    <a:pt x="223465" y="202746"/>
                  </a:lnTo>
                  <a:lnTo>
                    <a:pt x="223354" y="210034"/>
                  </a:lnTo>
                  <a:lnTo>
                    <a:pt x="219771" y="216062"/>
                  </a:lnTo>
                  <a:lnTo>
                    <a:pt x="213872" y="221250"/>
                  </a:lnTo>
                  <a:lnTo>
                    <a:pt x="183214" y="234142"/>
                  </a:lnTo>
                  <a:lnTo>
                    <a:pt x="144494" y="234192"/>
                  </a:lnTo>
                  <a:lnTo>
                    <a:pt x="83423" y="224898"/>
                  </a:lnTo>
                  <a:lnTo>
                    <a:pt x="3361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047037" y="863336"/>
            <a:ext cx="4470725" cy="545456"/>
            <a:chOff x="5047037" y="863336"/>
            <a:chExt cx="4470725" cy="545456"/>
          </a:xfrm>
        </p:grpSpPr>
        <p:sp>
          <p:nvSpPr>
            <p:cNvPr id="30" name="Freeform 29"/>
            <p:cNvSpPr/>
            <p:nvPr/>
          </p:nvSpPr>
          <p:spPr>
            <a:xfrm>
              <a:off x="5047037" y="1007765"/>
              <a:ext cx="227741" cy="245560"/>
            </a:xfrm>
            <a:custGeom>
              <a:avLst/>
              <a:gdLst/>
              <a:ahLst/>
              <a:cxnLst/>
              <a:rect l="0" t="0" r="0" b="0"/>
              <a:pathLst>
                <a:path w="227741" h="245560">
                  <a:moveTo>
                    <a:pt x="132984" y="97727"/>
                  </a:moveTo>
                  <a:lnTo>
                    <a:pt x="113855" y="37786"/>
                  </a:lnTo>
                  <a:lnTo>
                    <a:pt x="102645" y="20004"/>
                  </a:lnTo>
                  <a:lnTo>
                    <a:pt x="86744" y="7421"/>
                  </a:lnTo>
                  <a:lnTo>
                    <a:pt x="77591" y="2428"/>
                  </a:lnTo>
                  <a:lnTo>
                    <a:pt x="58061" y="0"/>
                  </a:lnTo>
                  <a:lnTo>
                    <a:pt x="47940" y="990"/>
                  </a:lnTo>
                  <a:lnTo>
                    <a:pt x="40023" y="5159"/>
                  </a:lnTo>
                  <a:lnTo>
                    <a:pt x="28107" y="19151"/>
                  </a:lnTo>
                  <a:lnTo>
                    <a:pt x="9232" y="52348"/>
                  </a:lnTo>
                  <a:lnTo>
                    <a:pt x="0" y="102999"/>
                  </a:lnTo>
                  <a:lnTo>
                    <a:pt x="5286" y="158950"/>
                  </a:lnTo>
                  <a:lnTo>
                    <a:pt x="15469" y="197625"/>
                  </a:lnTo>
                  <a:lnTo>
                    <a:pt x="39277" y="232840"/>
                  </a:lnTo>
                  <a:lnTo>
                    <a:pt x="45946" y="240445"/>
                  </a:lnTo>
                  <a:lnTo>
                    <a:pt x="53902" y="244345"/>
                  </a:lnTo>
                  <a:lnTo>
                    <a:pt x="72100" y="245559"/>
                  </a:lnTo>
                  <a:lnTo>
                    <a:pt x="88766" y="239079"/>
                  </a:lnTo>
                  <a:lnTo>
                    <a:pt x="96486" y="234076"/>
                  </a:lnTo>
                  <a:lnTo>
                    <a:pt x="139880" y="171920"/>
                  </a:lnTo>
                  <a:lnTo>
                    <a:pt x="155434" y="134398"/>
                  </a:lnTo>
                  <a:lnTo>
                    <a:pt x="159649" y="130363"/>
                  </a:lnTo>
                  <a:lnTo>
                    <a:pt x="163629" y="132352"/>
                  </a:lnTo>
                  <a:lnTo>
                    <a:pt x="171170" y="147041"/>
                  </a:lnTo>
                  <a:lnTo>
                    <a:pt x="188663" y="188360"/>
                  </a:lnTo>
                  <a:lnTo>
                    <a:pt x="201013" y="203519"/>
                  </a:lnTo>
                  <a:lnTo>
                    <a:pt x="227740" y="224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08558" y="1021264"/>
              <a:ext cx="71505" cy="203371"/>
            </a:xfrm>
            <a:custGeom>
              <a:avLst/>
              <a:gdLst/>
              <a:ahLst/>
              <a:cxnLst/>
              <a:rect l="0" t="0" r="0" b="0"/>
              <a:pathLst>
                <a:path w="71505" h="203371">
                  <a:moveTo>
                    <a:pt x="8333" y="84228"/>
                  </a:moveTo>
                  <a:lnTo>
                    <a:pt x="0" y="121706"/>
                  </a:lnTo>
                  <a:lnTo>
                    <a:pt x="1120" y="145338"/>
                  </a:lnTo>
                  <a:lnTo>
                    <a:pt x="23061" y="203370"/>
                  </a:lnTo>
                  <a:lnTo>
                    <a:pt x="4440" y="146296"/>
                  </a:lnTo>
                  <a:lnTo>
                    <a:pt x="285" y="89426"/>
                  </a:lnTo>
                  <a:lnTo>
                    <a:pt x="7768" y="48463"/>
                  </a:lnTo>
                  <a:lnTo>
                    <a:pt x="18220" y="28948"/>
                  </a:lnTo>
                  <a:lnTo>
                    <a:pt x="33784" y="15595"/>
                  </a:lnTo>
                  <a:lnTo>
                    <a:pt x="56038" y="4621"/>
                  </a:lnTo>
                  <a:lnTo>
                    <a:pt x="715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62194" y="1059661"/>
              <a:ext cx="160024" cy="154232"/>
            </a:xfrm>
            <a:custGeom>
              <a:avLst/>
              <a:gdLst/>
              <a:ahLst/>
              <a:cxnLst/>
              <a:rect l="0" t="0" r="0" b="0"/>
              <a:pathLst>
                <a:path w="160024" h="154232">
                  <a:moveTo>
                    <a:pt x="12624" y="56359"/>
                  </a:moveTo>
                  <a:lnTo>
                    <a:pt x="29392" y="61948"/>
                  </a:lnTo>
                  <a:lnTo>
                    <a:pt x="62176" y="59835"/>
                  </a:lnTo>
                  <a:lnTo>
                    <a:pt x="95936" y="46211"/>
                  </a:lnTo>
                  <a:lnTo>
                    <a:pt x="102091" y="37895"/>
                  </a:lnTo>
                  <a:lnTo>
                    <a:pt x="105810" y="16178"/>
                  </a:lnTo>
                  <a:lnTo>
                    <a:pt x="101654" y="8514"/>
                  </a:lnTo>
                  <a:lnTo>
                    <a:pt x="94205" y="3406"/>
                  </a:lnTo>
                  <a:lnTo>
                    <a:pt x="84559" y="0"/>
                  </a:lnTo>
                  <a:lnTo>
                    <a:pt x="75788" y="1239"/>
                  </a:lnTo>
                  <a:lnTo>
                    <a:pt x="59804" y="11974"/>
                  </a:lnTo>
                  <a:lnTo>
                    <a:pt x="16270" y="52958"/>
                  </a:lnTo>
                  <a:lnTo>
                    <a:pt x="707" y="79528"/>
                  </a:lnTo>
                  <a:lnTo>
                    <a:pt x="0" y="89353"/>
                  </a:lnTo>
                  <a:lnTo>
                    <a:pt x="5454" y="109627"/>
                  </a:lnTo>
                  <a:lnTo>
                    <a:pt x="18796" y="127217"/>
                  </a:lnTo>
                  <a:lnTo>
                    <a:pt x="36424" y="141664"/>
                  </a:lnTo>
                  <a:lnTo>
                    <a:pt x="55957" y="151984"/>
                  </a:lnTo>
                  <a:lnTo>
                    <a:pt x="76337" y="154231"/>
                  </a:lnTo>
                  <a:lnTo>
                    <a:pt x="133405" y="151526"/>
                  </a:lnTo>
                  <a:lnTo>
                    <a:pt x="160023" y="151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1730" y="1073906"/>
              <a:ext cx="73701" cy="120867"/>
            </a:xfrm>
            <a:custGeom>
              <a:avLst/>
              <a:gdLst/>
              <a:ahLst/>
              <a:cxnLst/>
              <a:rect l="0" t="0" r="0" b="0"/>
              <a:pathLst>
                <a:path w="73701" h="120867">
                  <a:moveTo>
                    <a:pt x="0" y="31586"/>
                  </a:moveTo>
                  <a:lnTo>
                    <a:pt x="17959" y="92696"/>
                  </a:lnTo>
                  <a:lnTo>
                    <a:pt x="24749" y="114898"/>
                  </a:lnTo>
                  <a:lnTo>
                    <a:pt x="24688" y="119883"/>
                  </a:lnTo>
                  <a:lnTo>
                    <a:pt x="22308" y="120866"/>
                  </a:lnTo>
                  <a:lnTo>
                    <a:pt x="18381" y="119182"/>
                  </a:lnTo>
                  <a:lnTo>
                    <a:pt x="10899" y="107952"/>
                  </a:lnTo>
                  <a:lnTo>
                    <a:pt x="4844" y="90093"/>
                  </a:lnTo>
                  <a:lnTo>
                    <a:pt x="2605" y="54900"/>
                  </a:lnTo>
                  <a:lnTo>
                    <a:pt x="6227" y="32589"/>
                  </a:lnTo>
                  <a:lnTo>
                    <a:pt x="21095" y="14094"/>
                  </a:lnTo>
                  <a:lnTo>
                    <a:pt x="31611" y="5887"/>
                  </a:lnTo>
                  <a:lnTo>
                    <a:pt x="40961" y="158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80186" y="108443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6789" y="11534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9129" y="947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81825" y="1052332"/>
              <a:ext cx="199839" cy="356460"/>
            </a:xfrm>
            <a:custGeom>
              <a:avLst/>
              <a:gdLst/>
              <a:ahLst/>
              <a:cxnLst/>
              <a:rect l="0" t="0" r="0" b="0"/>
              <a:pathLst>
                <a:path w="199839" h="356460">
                  <a:moveTo>
                    <a:pt x="87874" y="105802"/>
                  </a:moveTo>
                  <a:lnTo>
                    <a:pt x="96208" y="68324"/>
                  </a:lnTo>
                  <a:lnTo>
                    <a:pt x="96940" y="56250"/>
                  </a:lnTo>
                  <a:lnTo>
                    <a:pt x="91514" y="36596"/>
                  </a:lnTo>
                  <a:lnTo>
                    <a:pt x="68966" y="4914"/>
                  </a:lnTo>
                  <a:lnTo>
                    <a:pt x="60061" y="1109"/>
                  </a:lnTo>
                  <a:lnTo>
                    <a:pt x="37688" y="0"/>
                  </a:lnTo>
                  <a:lnTo>
                    <a:pt x="28681" y="3682"/>
                  </a:lnTo>
                  <a:lnTo>
                    <a:pt x="15553" y="17132"/>
                  </a:lnTo>
                  <a:lnTo>
                    <a:pt x="1585" y="44434"/>
                  </a:lnTo>
                  <a:lnTo>
                    <a:pt x="0" y="64490"/>
                  </a:lnTo>
                  <a:lnTo>
                    <a:pt x="4365" y="85101"/>
                  </a:lnTo>
                  <a:lnTo>
                    <a:pt x="14104" y="105961"/>
                  </a:lnTo>
                  <a:lnTo>
                    <a:pt x="21147" y="111757"/>
                  </a:lnTo>
                  <a:lnTo>
                    <a:pt x="29351" y="114451"/>
                  </a:lnTo>
                  <a:lnTo>
                    <a:pt x="38331" y="115078"/>
                  </a:lnTo>
                  <a:lnTo>
                    <a:pt x="54546" y="109535"/>
                  </a:lnTo>
                  <a:lnTo>
                    <a:pt x="84021" y="86912"/>
                  </a:lnTo>
                  <a:lnTo>
                    <a:pt x="91154" y="85020"/>
                  </a:lnTo>
                  <a:lnTo>
                    <a:pt x="98250" y="86098"/>
                  </a:lnTo>
                  <a:lnTo>
                    <a:pt x="105320" y="89157"/>
                  </a:lnTo>
                  <a:lnTo>
                    <a:pt x="116295" y="101914"/>
                  </a:lnTo>
                  <a:lnTo>
                    <a:pt x="143826" y="156026"/>
                  </a:lnTo>
                  <a:lnTo>
                    <a:pt x="170184" y="216358"/>
                  </a:lnTo>
                  <a:lnTo>
                    <a:pt x="194643" y="271097"/>
                  </a:lnTo>
                  <a:lnTo>
                    <a:pt x="199838" y="311796"/>
                  </a:lnTo>
                  <a:lnTo>
                    <a:pt x="196908" y="335395"/>
                  </a:lnTo>
                  <a:lnTo>
                    <a:pt x="189809" y="343092"/>
                  </a:lnTo>
                  <a:lnTo>
                    <a:pt x="166324" y="351644"/>
                  </a:lnTo>
                  <a:lnTo>
                    <a:pt x="125806" y="356459"/>
                  </a:lnTo>
                  <a:lnTo>
                    <a:pt x="64128" y="342445"/>
                  </a:lnTo>
                  <a:lnTo>
                    <a:pt x="21962" y="327198"/>
                  </a:lnTo>
                  <a:lnTo>
                    <a:pt x="3646" y="316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43399" y="863336"/>
              <a:ext cx="200042" cy="315856"/>
            </a:xfrm>
            <a:custGeom>
              <a:avLst/>
              <a:gdLst/>
              <a:ahLst/>
              <a:cxnLst/>
              <a:rect l="0" t="0" r="0" b="0"/>
              <a:pathLst>
                <a:path w="200042" h="315856">
                  <a:moveTo>
                    <a:pt x="0" y="0"/>
                  </a:moveTo>
                  <a:lnTo>
                    <a:pt x="17958" y="63451"/>
                  </a:lnTo>
                  <a:lnTo>
                    <a:pt x="31667" y="121545"/>
                  </a:lnTo>
                  <a:lnTo>
                    <a:pt x="45639" y="178687"/>
                  </a:lnTo>
                  <a:lnTo>
                    <a:pt x="59664" y="230659"/>
                  </a:lnTo>
                  <a:lnTo>
                    <a:pt x="70580" y="284772"/>
                  </a:lnTo>
                  <a:lnTo>
                    <a:pt x="71143" y="302040"/>
                  </a:lnTo>
                  <a:lnTo>
                    <a:pt x="67494" y="290218"/>
                  </a:lnTo>
                  <a:lnTo>
                    <a:pt x="65194" y="244544"/>
                  </a:lnTo>
                  <a:lnTo>
                    <a:pt x="72999" y="211278"/>
                  </a:lnTo>
                  <a:lnTo>
                    <a:pt x="83527" y="189828"/>
                  </a:lnTo>
                  <a:lnTo>
                    <a:pt x="91949" y="182704"/>
                  </a:lnTo>
                  <a:lnTo>
                    <a:pt x="113786" y="174789"/>
                  </a:lnTo>
                  <a:lnTo>
                    <a:pt x="123820" y="175018"/>
                  </a:lnTo>
                  <a:lnTo>
                    <a:pt x="141208" y="181511"/>
                  </a:lnTo>
                  <a:lnTo>
                    <a:pt x="164152" y="203910"/>
                  </a:lnTo>
                  <a:lnTo>
                    <a:pt x="188483" y="253194"/>
                  </a:lnTo>
                  <a:lnTo>
                    <a:pt x="196617" y="284421"/>
                  </a:lnTo>
                  <a:lnTo>
                    <a:pt x="20004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38197" y="86333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1"/>
                  </a:lnTo>
                  <a:lnTo>
                    <a:pt x="3176" y="215311"/>
                  </a:lnTo>
                  <a:lnTo>
                    <a:pt x="9076" y="276108"/>
                  </a:lnTo>
                  <a:lnTo>
                    <a:pt x="6763" y="29546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32911" y="97915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6" y="11453"/>
                  </a:lnTo>
                  <a:lnTo>
                    <a:pt x="134851" y="18211"/>
                  </a:lnTo>
                  <a:lnTo>
                    <a:pt x="77460" y="26084"/>
                  </a:lnTo>
                  <a:lnTo>
                    <a:pt x="19459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41766" y="1012526"/>
              <a:ext cx="186027" cy="208780"/>
            </a:xfrm>
            <a:custGeom>
              <a:avLst/>
              <a:gdLst/>
              <a:ahLst/>
              <a:cxnLst/>
              <a:rect l="0" t="0" r="0" b="0"/>
              <a:pathLst>
                <a:path w="186027" h="208780">
                  <a:moveTo>
                    <a:pt x="28099" y="19266"/>
                  </a:moveTo>
                  <a:lnTo>
                    <a:pt x="31219" y="61958"/>
                  </a:lnTo>
                  <a:lnTo>
                    <a:pt x="37652" y="122504"/>
                  </a:lnTo>
                  <a:lnTo>
                    <a:pt x="35315" y="174363"/>
                  </a:lnTo>
                  <a:lnTo>
                    <a:pt x="32909" y="185835"/>
                  </a:lnTo>
                  <a:lnTo>
                    <a:pt x="30137" y="188804"/>
                  </a:lnTo>
                  <a:lnTo>
                    <a:pt x="27117" y="186104"/>
                  </a:lnTo>
                  <a:lnTo>
                    <a:pt x="4357" y="127198"/>
                  </a:lnTo>
                  <a:lnTo>
                    <a:pt x="0" y="94532"/>
                  </a:lnTo>
                  <a:lnTo>
                    <a:pt x="4302" y="66756"/>
                  </a:lnTo>
                  <a:lnTo>
                    <a:pt x="19878" y="34507"/>
                  </a:lnTo>
                  <a:lnTo>
                    <a:pt x="46102" y="2650"/>
                  </a:lnTo>
                  <a:lnTo>
                    <a:pt x="54139" y="0"/>
                  </a:lnTo>
                  <a:lnTo>
                    <a:pt x="72428" y="3294"/>
                  </a:lnTo>
                  <a:lnTo>
                    <a:pt x="89135" y="15677"/>
                  </a:lnTo>
                  <a:lnTo>
                    <a:pt x="133319" y="70700"/>
                  </a:lnTo>
                  <a:lnTo>
                    <a:pt x="165929" y="133303"/>
                  </a:lnTo>
                  <a:lnTo>
                    <a:pt x="182571" y="184369"/>
                  </a:lnTo>
                  <a:lnTo>
                    <a:pt x="186026" y="208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69132" y="1029657"/>
              <a:ext cx="106386" cy="152620"/>
            </a:xfrm>
            <a:custGeom>
              <a:avLst/>
              <a:gdLst/>
              <a:ahLst/>
              <a:cxnLst/>
              <a:rect l="0" t="0" r="0" b="0"/>
              <a:pathLst>
                <a:path w="106386" h="152620">
                  <a:moveTo>
                    <a:pt x="32360" y="96892"/>
                  </a:moveTo>
                  <a:lnTo>
                    <a:pt x="93233" y="62563"/>
                  </a:lnTo>
                  <a:lnTo>
                    <a:pt x="101018" y="56459"/>
                  </a:lnTo>
                  <a:lnTo>
                    <a:pt x="105038" y="47709"/>
                  </a:lnTo>
                  <a:lnTo>
                    <a:pt x="106385" y="25510"/>
                  </a:lnTo>
                  <a:lnTo>
                    <a:pt x="102767" y="16549"/>
                  </a:lnTo>
                  <a:lnTo>
                    <a:pt x="89389" y="3472"/>
                  </a:lnTo>
                  <a:lnTo>
                    <a:pt x="68624" y="0"/>
                  </a:lnTo>
                  <a:lnTo>
                    <a:pt x="46138" y="3526"/>
                  </a:lnTo>
                  <a:lnTo>
                    <a:pt x="28345" y="12892"/>
                  </a:lnTo>
                  <a:lnTo>
                    <a:pt x="5174" y="42497"/>
                  </a:lnTo>
                  <a:lnTo>
                    <a:pt x="0" y="64528"/>
                  </a:lnTo>
                  <a:lnTo>
                    <a:pt x="6211" y="107266"/>
                  </a:lnTo>
                  <a:lnTo>
                    <a:pt x="20972" y="133371"/>
                  </a:lnTo>
                  <a:lnTo>
                    <a:pt x="36657" y="145470"/>
                  </a:lnTo>
                  <a:lnTo>
                    <a:pt x="45753" y="150334"/>
                  </a:lnTo>
                  <a:lnTo>
                    <a:pt x="65219" y="152619"/>
                  </a:lnTo>
                  <a:lnTo>
                    <a:pt x="95531" y="149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38362" y="1052849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63303" y="53875"/>
                  </a:lnTo>
                  <a:lnTo>
                    <a:pt x="28487" y="1159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06777" y="1042321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157927"/>
                  </a:moveTo>
                  <a:lnTo>
                    <a:pt x="112797" y="112146"/>
                  </a:lnTo>
                  <a:lnTo>
                    <a:pt x="60711" y="55440"/>
                  </a:lnTo>
                  <a:lnTo>
                    <a:pt x="9143" y="13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70856" y="915979"/>
              <a:ext cx="20191" cy="284270"/>
            </a:xfrm>
            <a:custGeom>
              <a:avLst/>
              <a:gdLst/>
              <a:ahLst/>
              <a:cxnLst/>
              <a:rect l="0" t="0" r="0" b="0"/>
              <a:pathLst>
                <a:path w="20191" h="284270">
                  <a:moveTo>
                    <a:pt x="20190" y="0"/>
                  </a:moveTo>
                  <a:lnTo>
                    <a:pt x="9012" y="16767"/>
                  </a:lnTo>
                  <a:lnTo>
                    <a:pt x="2060" y="49552"/>
                  </a:lnTo>
                  <a:lnTo>
                    <a:pt x="0" y="100080"/>
                  </a:lnTo>
                  <a:lnTo>
                    <a:pt x="6541" y="157159"/>
                  </a:lnTo>
                  <a:lnTo>
                    <a:pt x="12165" y="216094"/>
                  </a:lnTo>
                  <a:lnTo>
                    <a:pt x="15454" y="239931"/>
                  </a:lnTo>
                  <a:lnTo>
                    <a:pt x="966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43647" y="1021264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40" y="0"/>
                  </a:lnTo>
                  <a:lnTo>
                    <a:pt x="135719" y="7235"/>
                  </a:lnTo>
                  <a:lnTo>
                    <a:pt x="75205" y="9878"/>
                  </a:lnTo>
                  <a:lnTo>
                    <a:pt x="3515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4829" y="94756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2"/>
                  </a:lnTo>
                  <a:lnTo>
                    <a:pt x="10528" y="161870"/>
                  </a:lnTo>
                  <a:lnTo>
                    <a:pt x="10528" y="222267"/>
                  </a:lnTo>
                  <a:lnTo>
                    <a:pt x="10528" y="279027"/>
                  </a:lnTo>
                  <a:lnTo>
                    <a:pt x="2195" y="33600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06901" y="1084435"/>
              <a:ext cx="284271" cy="8334"/>
            </a:xfrm>
            <a:custGeom>
              <a:avLst/>
              <a:gdLst/>
              <a:ahLst/>
              <a:cxnLst/>
              <a:rect l="0" t="0" r="0" b="0"/>
              <a:pathLst>
                <a:path w="284271" h="8334">
                  <a:moveTo>
                    <a:pt x="284270" y="0"/>
                  </a:moveTo>
                  <a:lnTo>
                    <a:pt x="235339" y="8333"/>
                  </a:lnTo>
                  <a:lnTo>
                    <a:pt x="176209" y="4505"/>
                  </a:lnTo>
                  <a:lnTo>
                    <a:pt x="127989" y="1335"/>
                  </a:lnTo>
                  <a:lnTo>
                    <a:pt x="71068" y="395"/>
                  </a:lnTo>
                  <a:lnTo>
                    <a:pt x="39775" y="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78968" y="1094963"/>
              <a:ext cx="173173" cy="171730"/>
            </a:xfrm>
            <a:custGeom>
              <a:avLst/>
              <a:gdLst/>
              <a:ahLst/>
              <a:cxnLst/>
              <a:rect l="0" t="0" r="0" b="0"/>
              <a:pathLst>
                <a:path w="173173" h="171730">
                  <a:moveTo>
                    <a:pt x="128016" y="42114"/>
                  </a:moveTo>
                  <a:lnTo>
                    <a:pt x="110035" y="26473"/>
                  </a:lnTo>
                  <a:lnTo>
                    <a:pt x="93119" y="18395"/>
                  </a:lnTo>
                  <a:lnTo>
                    <a:pt x="70782" y="17144"/>
                  </a:lnTo>
                  <a:lnTo>
                    <a:pt x="58275" y="18449"/>
                  </a:lnTo>
                  <a:lnTo>
                    <a:pt x="35019" y="29257"/>
                  </a:lnTo>
                  <a:lnTo>
                    <a:pt x="23904" y="37052"/>
                  </a:lnTo>
                  <a:lnTo>
                    <a:pt x="8435" y="58192"/>
                  </a:lnTo>
                  <a:lnTo>
                    <a:pt x="0" y="82015"/>
                  </a:lnTo>
                  <a:lnTo>
                    <a:pt x="150" y="104302"/>
                  </a:lnTo>
                  <a:lnTo>
                    <a:pt x="7236" y="122786"/>
                  </a:lnTo>
                  <a:lnTo>
                    <a:pt x="30849" y="153716"/>
                  </a:lnTo>
                  <a:lnTo>
                    <a:pt x="56722" y="169678"/>
                  </a:lnTo>
                  <a:lnTo>
                    <a:pt x="79563" y="171729"/>
                  </a:lnTo>
                  <a:lnTo>
                    <a:pt x="126764" y="163513"/>
                  </a:lnTo>
                  <a:lnTo>
                    <a:pt x="145397" y="151052"/>
                  </a:lnTo>
                  <a:lnTo>
                    <a:pt x="160308" y="132645"/>
                  </a:lnTo>
                  <a:lnTo>
                    <a:pt x="170834" y="108866"/>
                  </a:lnTo>
                  <a:lnTo>
                    <a:pt x="173172" y="85820"/>
                  </a:lnTo>
                  <a:lnTo>
                    <a:pt x="169143" y="65048"/>
                  </a:lnTo>
                  <a:lnTo>
                    <a:pt x="153720" y="40201"/>
                  </a:lnTo>
                  <a:lnTo>
                    <a:pt x="134332" y="19190"/>
                  </a:lnTo>
                  <a:lnTo>
                    <a:pt x="106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88031" y="1039313"/>
              <a:ext cx="149227" cy="224107"/>
            </a:xfrm>
            <a:custGeom>
              <a:avLst/>
              <a:gdLst/>
              <a:ahLst/>
              <a:cxnLst/>
              <a:rect l="0" t="0" r="0" b="0"/>
              <a:pathLst>
                <a:path w="149227" h="224107">
                  <a:moveTo>
                    <a:pt x="34808" y="108293"/>
                  </a:moveTo>
                  <a:lnTo>
                    <a:pt x="23630" y="97114"/>
                  </a:lnTo>
                  <a:lnTo>
                    <a:pt x="25016" y="96161"/>
                  </a:lnTo>
                  <a:lnTo>
                    <a:pt x="49324" y="102489"/>
                  </a:lnTo>
                  <a:lnTo>
                    <a:pt x="107416" y="93028"/>
                  </a:lnTo>
                  <a:lnTo>
                    <a:pt x="139770" y="77774"/>
                  </a:lnTo>
                  <a:lnTo>
                    <a:pt x="145727" y="69229"/>
                  </a:lnTo>
                  <a:lnTo>
                    <a:pt x="149226" y="47257"/>
                  </a:lnTo>
                  <a:lnTo>
                    <a:pt x="143762" y="28134"/>
                  </a:lnTo>
                  <a:lnTo>
                    <a:pt x="139030" y="19758"/>
                  </a:lnTo>
                  <a:lnTo>
                    <a:pt x="121293" y="7333"/>
                  </a:lnTo>
                  <a:lnTo>
                    <a:pt x="110012" y="2382"/>
                  </a:lnTo>
                  <a:lnTo>
                    <a:pt x="85000" y="0"/>
                  </a:lnTo>
                  <a:lnTo>
                    <a:pt x="60625" y="4011"/>
                  </a:lnTo>
                  <a:lnTo>
                    <a:pt x="41994" y="13592"/>
                  </a:lnTo>
                  <a:lnTo>
                    <a:pt x="18349" y="37729"/>
                  </a:lnTo>
                  <a:lnTo>
                    <a:pt x="2115" y="72697"/>
                  </a:lnTo>
                  <a:lnTo>
                    <a:pt x="0" y="95982"/>
                  </a:lnTo>
                  <a:lnTo>
                    <a:pt x="8175" y="139526"/>
                  </a:lnTo>
                  <a:lnTo>
                    <a:pt x="28867" y="171359"/>
                  </a:lnTo>
                  <a:lnTo>
                    <a:pt x="57225" y="197429"/>
                  </a:lnTo>
                  <a:lnTo>
                    <a:pt x="108507" y="224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25612" y="1072248"/>
              <a:ext cx="207839" cy="212229"/>
            </a:xfrm>
            <a:custGeom>
              <a:avLst/>
              <a:gdLst/>
              <a:ahLst/>
              <a:cxnLst/>
              <a:rect l="0" t="0" r="0" b="0"/>
              <a:pathLst>
                <a:path w="207839" h="212229">
                  <a:moveTo>
                    <a:pt x="113082" y="128000"/>
                  </a:moveTo>
                  <a:lnTo>
                    <a:pt x="124261" y="111233"/>
                  </a:lnTo>
                  <a:lnTo>
                    <a:pt x="126629" y="90522"/>
                  </a:lnTo>
                  <a:lnTo>
                    <a:pt x="122613" y="66890"/>
                  </a:lnTo>
                  <a:lnTo>
                    <a:pt x="107197" y="35024"/>
                  </a:lnTo>
                  <a:lnTo>
                    <a:pt x="94479" y="18047"/>
                  </a:lnTo>
                  <a:lnTo>
                    <a:pt x="68576" y="925"/>
                  </a:lnTo>
                  <a:lnTo>
                    <a:pt x="60015" y="0"/>
                  </a:lnTo>
                  <a:lnTo>
                    <a:pt x="44263" y="5211"/>
                  </a:lnTo>
                  <a:lnTo>
                    <a:pt x="22241" y="26887"/>
                  </a:lnTo>
                  <a:lnTo>
                    <a:pt x="6487" y="55537"/>
                  </a:lnTo>
                  <a:lnTo>
                    <a:pt x="0" y="97431"/>
                  </a:lnTo>
                  <a:lnTo>
                    <a:pt x="3667" y="135710"/>
                  </a:lnTo>
                  <a:lnTo>
                    <a:pt x="12201" y="155213"/>
                  </a:lnTo>
                  <a:lnTo>
                    <a:pt x="36743" y="186798"/>
                  </a:lnTo>
                  <a:lnTo>
                    <a:pt x="45812" y="190595"/>
                  </a:lnTo>
                  <a:lnTo>
                    <a:pt x="68366" y="191695"/>
                  </a:lnTo>
                  <a:lnTo>
                    <a:pt x="87750" y="185165"/>
                  </a:lnTo>
                  <a:lnTo>
                    <a:pt x="124846" y="156320"/>
                  </a:lnTo>
                  <a:lnTo>
                    <a:pt x="144383" y="127033"/>
                  </a:lnTo>
                  <a:lnTo>
                    <a:pt x="147271" y="106513"/>
                  </a:lnTo>
                  <a:lnTo>
                    <a:pt x="146403" y="96128"/>
                  </a:lnTo>
                  <a:lnTo>
                    <a:pt x="144655" y="93884"/>
                  </a:lnTo>
                  <a:lnTo>
                    <a:pt x="142320" y="97067"/>
                  </a:lnTo>
                  <a:lnTo>
                    <a:pt x="139593" y="103869"/>
                  </a:lnTo>
                  <a:lnTo>
                    <a:pt x="139683" y="120785"/>
                  </a:lnTo>
                  <a:lnTo>
                    <a:pt x="144792" y="140001"/>
                  </a:lnTo>
                  <a:lnTo>
                    <a:pt x="154862" y="160240"/>
                  </a:lnTo>
                  <a:lnTo>
                    <a:pt x="207838" y="212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56006" y="1107687"/>
              <a:ext cx="177487" cy="187319"/>
            </a:xfrm>
            <a:custGeom>
              <a:avLst/>
              <a:gdLst/>
              <a:ahLst/>
              <a:cxnLst/>
              <a:rect l="0" t="0" r="0" b="0"/>
              <a:pathLst>
                <a:path w="177487" h="187319">
                  <a:moveTo>
                    <a:pt x="177486" y="8333"/>
                  </a:moveTo>
                  <a:lnTo>
                    <a:pt x="140008" y="0"/>
                  </a:lnTo>
                  <a:lnTo>
                    <a:pt x="82995" y="3828"/>
                  </a:lnTo>
                  <a:lnTo>
                    <a:pt x="33389" y="17019"/>
                  </a:lnTo>
                  <a:lnTo>
                    <a:pt x="15567" y="28181"/>
                  </a:lnTo>
                  <a:lnTo>
                    <a:pt x="9878" y="36773"/>
                  </a:lnTo>
                  <a:lnTo>
                    <a:pt x="1872" y="71222"/>
                  </a:lnTo>
                  <a:lnTo>
                    <a:pt x="0" y="97505"/>
                  </a:lnTo>
                  <a:lnTo>
                    <a:pt x="5406" y="121665"/>
                  </a:lnTo>
                  <a:lnTo>
                    <a:pt x="21605" y="151877"/>
                  </a:lnTo>
                  <a:lnTo>
                    <a:pt x="27941" y="160181"/>
                  </a:lnTo>
                  <a:lnTo>
                    <a:pt x="47461" y="169408"/>
                  </a:lnTo>
                  <a:lnTo>
                    <a:pt x="103709" y="175331"/>
                  </a:lnTo>
                  <a:lnTo>
                    <a:pt x="156429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97313" y="905450"/>
              <a:ext cx="220449" cy="389556"/>
            </a:xfrm>
            <a:custGeom>
              <a:avLst/>
              <a:gdLst/>
              <a:ahLst/>
              <a:cxnLst/>
              <a:rect l="0" t="0" r="0" b="0"/>
              <a:pathLst>
                <a:path w="220449" h="389556">
                  <a:moveTo>
                    <a:pt x="9879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8" y="154167"/>
                  </a:lnTo>
                  <a:lnTo>
                    <a:pt x="8453" y="205167"/>
                  </a:lnTo>
                  <a:lnTo>
                    <a:pt x="18002" y="261236"/>
                  </a:lnTo>
                  <a:lnTo>
                    <a:pt x="25414" y="301101"/>
                  </a:lnTo>
                  <a:lnTo>
                    <a:pt x="23412" y="324506"/>
                  </a:lnTo>
                  <a:lnTo>
                    <a:pt x="22410" y="327471"/>
                  </a:lnTo>
                  <a:lnTo>
                    <a:pt x="20802" y="298609"/>
                  </a:lnTo>
                  <a:lnTo>
                    <a:pt x="23644" y="264342"/>
                  </a:lnTo>
                  <a:lnTo>
                    <a:pt x="26075" y="253437"/>
                  </a:lnTo>
                  <a:lnTo>
                    <a:pt x="38134" y="235081"/>
                  </a:lnTo>
                  <a:lnTo>
                    <a:pt x="46263" y="226911"/>
                  </a:lnTo>
                  <a:lnTo>
                    <a:pt x="70893" y="217833"/>
                  </a:lnTo>
                  <a:lnTo>
                    <a:pt x="85650" y="215412"/>
                  </a:lnTo>
                  <a:lnTo>
                    <a:pt x="98997" y="217308"/>
                  </a:lnTo>
                  <a:lnTo>
                    <a:pt x="133381" y="235573"/>
                  </a:lnTo>
                  <a:lnTo>
                    <a:pt x="158905" y="258663"/>
                  </a:lnTo>
                  <a:lnTo>
                    <a:pt x="195634" y="320614"/>
                  </a:lnTo>
                  <a:lnTo>
                    <a:pt x="216372" y="372027"/>
                  </a:lnTo>
                  <a:lnTo>
                    <a:pt x="22044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228744" y="1431875"/>
            <a:ext cx="3562552" cy="1052851"/>
            <a:chOff x="5228744" y="1431875"/>
            <a:chExt cx="3562552" cy="1052851"/>
          </a:xfrm>
        </p:grpSpPr>
        <p:sp>
          <p:nvSpPr>
            <p:cNvPr id="54" name="Freeform 53"/>
            <p:cNvSpPr/>
            <p:nvPr/>
          </p:nvSpPr>
          <p:spPr>
            <a:xfrm>
              <a:off x="5228744" y="1596418"/>
              <a:ext cx="243181" cy="223587"/>
            </a:xfrm>
            <a:custGeom>
              <a:avLst/>
              <a:gdLst/>
              <a:ahLst/>
              <a:cxnLst/>
              <a:rect l="0" t="0" r="0" b="0"/>
              <a:pathLst>
                <a:path w="243181" h="223587">
                  <a:moveTo>
                    <a:pt x="172375" y="24970"/>
                  </a:moveTo>
                  <a:lnTo>
                    <a:pt x="128412" y="1251"/>
                  </a:lnTo>
                  <a:lnTo>
                    <a:pt x="105263" y="0"/>
                  </a:lnTo>
                  <a:lnTo>
                    <a:pt x="57863" y="8729"/>
                  </a:lnTo>
                  <a:lnTo>
                    <a:pt x="30951" y="23928"/>
                  </a:lnTo>
                  <a:lnTo>
                    <a:pt x="18663" y="39715"/>
                  </a:lnTo>
                  <a:lnTo>
                    <a:pt x="1242" y="78446"/>
                  </a:lnTo>
                  <a:lnTo>
                    <a:pt x="0" y="102159"/>
                  </a:lnTo>
                  <a:lnTo>
                    <a:pt x="8734" y="149922"/>
                  </a:lnTo>
                  <a:lnTo>
                    <a:pt x="30130" y="191982"/>
                  </a:lnTo>
                  <a:lnTo>
                    <a:pt x="43254" y="208772"/>
                  </a:lnTo>
                  <a:lnTo>
                    <a:pt x="66245" y="217794"/>
                  </a:lnTo>
                  <a:lnTo>
                    <a:pt x="123075" y="223586"/>
                  </a:lnTo>
                  <a:lnTo>
                    <a:pt x="159717" y="219000"/>
                  </a:lnTo>
                  <a:lnTo>
                    <a:pt x="192801" y="204643"/>
                  </a:lnTo>
                  <a:lnTo>
                    <a:pt x="219241" y="185571"/>
                  </a:lnTo>
                  <a:lnTo>
                    <a:pt x="236304" y="159513"/>
                  </a:lnTo>
                  <a:lnTo>
                    <a:pt x="243180" y="118387"/>
                  </a:lnTo>
                  <a:lnTo>
                    <a:pt x="239628" y="74746"/>
                  </a:lnTo>
                  <a:lnTo>
                    <a:pt x="228001" y="52552"/>
                  </a:lnTo>
                  <a:lnTo>
                    <a:pt x="219988" y="43358"/>
                  </a:lnTo>
                  <a:lnTo>
                    <a:pt x="198605" y="30023"/>
                  </a:lnTo>
                  <a:lnTo>
                    <a:pt x="161846" y="14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80103" y="1431875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2196" y="52050"/>
                  </a:lnTo>
                  <a:lnTo>
                    <a:pt x="651" y="105110"/>
                  </a:lnTo>
                  <a:lnTo>
                    <a:pt x="193" y="160995"/>
                  </a:lnTo>
                  <a:lnTo>
                    <a:pt x="57" y="218888"/>
                  </a:lnTo>
                  <a:lnTo>
                    <a:pt x="17" y="273086"/>
                  </a:lnTo>
                  <a:lnTo>
                    <a:pt x="6" y="31683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85347" y="157927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3940" y="16789"/>
                  </a:lnTo>
                  <a:lnTo>
                    <a:pt x="72532" y="23333"/>
                  </a:lnTo>
                  <a:lnTo>
                    <a:pt x="10180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16974" y="1452932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7235" y="217740"/>
                  </a:lnTo>
                  <a:lnTo>
                    <a:pt x="9552" y="257278"/>
                  </a:lnTo>
                  <a:lnTo>
                    <a:pt x="9877" y="256917"/>
                  </a:lnTo>
                  <a:lnTo>
                    <a:pt x="15989" y="222715"/>
                  </a:lnTo>
                  <a:lnTo>
                    <a:pt x="30734" y="195581"/>
                  </a:lnTo>
                  <a:lnTo>
                    <a:pt x="39206" y="191219"/>
                  </a:lnTo>
                  <a:lnTo>
                    <a:pt x="61099" y="189491"/>
                  </a:lnTo>
                  <a:lnTo>
                    <a:pt x="94142" y="200685"/>
                  </a:lnTo>
                  <a:lnTo>
                    <a:pt x="120570" y="224409"/>
                  </a:lnTo>
                  <a:lnTo>
                    <a:pt x="137630" y="253665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79207" y="1597618"/>
              <a:ext cx="100741" cy="142646"/>
            </a:xfrm>
            <a:custGeom>
              <a:avLst/>
              <a:gdLst/>
              <a:ahLst/>
              <a:cxnLst/>
              <a:rect l="0" t="0" r="0" b="0"/>
              <a:pathLst>
                <a:path w="100741" h="142646">
                  <a:moveTo>
                    <a:pt x="16751" y="76413"/>
                  </a:moveTo>
                  <a:lnTo>
                    <a:pt x="34732" y="60772"/>
                  </a:lnTo>
                  <a:lnTo>
                    <a:pt x="88765" y="35636"/>
                  </a:lnTo>
                  <a:lnTo>
                    <a:pt x="100620" y="19685"/>
                  </a:lnTo>
                  <a:lnTo>
                    <a:pt x="100740" y="12858"/>
                  </a:lnTo>
                  <a:lnTo>
                    <a:pt x="97310" y="7137"/>
                  </a:lnTo>
                  <a:lnTo>
                    <a:pt x="91514" y="2153"/>
                  </a:lnTo>
                  <a:lnTo>
                    <a:pt x="84141" y="0"/>
                  </a:lnTo>
                  <a:lnTo>
                    <a:pt x="66590" y="727"/>
                  </a:lnTo>
                  <a:lnTo>
                    <a:pt x="36978" y="13303"/>
                  </a:lnTo>
                  <a:lnTo>
                    <a:pt x="11566" y="31847"/>
                  </a:lnTo>
                  <a:lnTo>
                    <a:pt x="2749" y="51536"/>
                  </a:lnTo>
                  <a:lnTo>
                    <a:pt x="0" y="74715"/>
                  </a:lnTo>
                  <a:lnTo>
                    <a:pt x="2677" y="96715"/>
                  </a:lnTo>
                  <a:lnTo>
                    <a:pt x="10886" y="115072"/>
                  </a:lnTo>
                  <a:lnTo>
                    <a:pt x="16350" y="123242"/>
                  </a:lnTo>
                  <a:lnTo>
                    <a:pt x="31781" y="135440"/>
                  </a:lnTo>
                  <a:lnTo>
                    <a:pt x="40809" y="140331"/>
                  </a:lnTo>
                  <a:lnTo>
                    <a:pt x="57079" y="142645"/>
                  </a:lnTo>
                  <a:lnTo>
                    <a:pt x="79922" y="139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32829" y="1589803"/>
              <a:ext cx="84229" cy="140746"/>
            </a:xfrm>
            <a:custGeom>
              <a:avLst/>
              <a:gdLst/>
              <a:ahLst/>
              <a:cxnLst/>
              <a:rect l="0" t="0" r="0" b="0"/>
              <a:pathLst>
                <a:path w="84229" h="140746">
                  <a:moveTo>
                    <a:pt x="0" y="63171"/>
                  </a:moveTo>
                  <a:lnTo>
                    <a:pt x="17958" y="117045"/>
                  </a:lnTo>
                  <a:lnTo>
                    <a:pt x="24749" y="137418"/>
                  </a:lnTo>
                  <a:lnTo>
                    <a:pt x="24688" y="140745"/>
                  </a:lnTo>
                  <a:lnTo>
                    <a:pt x="22307" y="139453"/>
                  </a:lnTo>
                  <a:lnTo>
                    <a:pt x="18381" y="135083"/>
                  </a:lnTo>
                  <a:lnTo>
                    <a:pt x="14018" y="117748"/>
                  </a:lnTo>
                  <a:lnTo>
                    <a:pt x="6092" y="63425"/>
                  </a:lnTo>
                  <a:lnTo>
                    <a:pt x="12846" y="42227"/>
                  </a:lnTo>
                  <a:lnTo>
                    <a:pt x="26766" y="2734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43399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53927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24318" y="2017345"/>
              <a:ext cx="342834" cy="357729"/>
            </a:xfrm>
            <a:custGeom>
              <a:avLst/>
              <a:gdLst/>
              <a:ahLst/>
              <a:cxnLst/>
              <a:rect l="0" t="0" r="0" b="0"/>
              <a:pathLst>
                <a:path w="342834" h="357729">
                  <a:moveTo>
                    <a:pt x="192780" y="14655"/>
                  </a:moveTo>
                  <a:lnTo>
                    <a:pt x="139753" y="0"/>
                  </a:lnTo>
                  <a:lnTo>
                    <a:pt x="102849" y="1084"/>
                  </a:lnTo>
                  <a:lnTo>
                    <a:pt x="67868" y="8814"/>
                  </a:lnTo>
                  <a:lnTo>
                    <a:pt x="40866" y="24102"/>
                  </a:lnTo>
                  <a:lnTo>
                    <a:pt x="18047" y="43450"/>
                  </a:lnTo>
                  <a:lnTo>
                    <a:pt x="2058" y="69590"/>
                  </a:lnTo>
                  <a:lnTo>
                    <a:pt x="0" y="89373"/>
                  </a:lnTo>
                  <a:lnTo>
                    <a:pt x="4155" y="108694"/>
                  </a:lnTo>
                  <a:lnTo>
                    <a:pt x="13801" y="125080"/>
                  </a:lnTo>
                  <a:lnTo>
                    <a:pt x="32125" y="137042"/>
                  </a:lnTo>
                  <a:lnTo>
                    <a:pt x="55867" y="145088"/>
                  </a:lnTo>
                  <a:lnTo>
                    <a:pt x="109237" y="150254"/>
                  </a:lnTo>
                  <a:lnTo>
                    <a:pt x="171597" y="159763"/>
                  </a:lnTo>
                  <a:lnTo>
                    <a:pt x="225034" y="175943"/>
                  </a:lnTo>
                  <a:lnTo>
                    <a:pt x="263558" y="197754"/>
                  </a:lnTo>
                  <a:lnTo>
                    <a:pt x="316398" y="240758"/>
                  </a:lnTo>
                  <a:lnTo>
                    <a:pt x="342406" y="297966"/>
                  </a:lnTo>
                  <a:lnTo>
                    <a:pt x="342833" y="307644"/>
                  </a:lnTo>
                  <a:lnTo>
                    <a:pt x="337070" y="324636"/>
                  </a:lnTo>
                  <a:lnTo>
                    <a:pt x="320470" y="339987"/>
                  </a:lnTo>
                  <a:lnTo>
                    <a:pt x="309492" y="347357"/>
                  </a:lnTo>
                  <a:lnTo>
                    <a:pt x="266096" y="357728"/>
                  </a:lnTo>
                  <a:lnTo>
                    <a:pt x="227372" y="355212"/>
                  </a:lnTo>
                  <a:lnTo>
                    <a:pt x="172119" y="340594"/>
                  </a:lnTo>
                  <a:lnTo>
                    <a:pt x="119081" y="330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50601" y="2222345"/>
              <a:ext cx="208695" cy="212107"/>
            </a:xfrm>
            <a:custGeom>
              <a:avLst/>
              <a:gdLst/>
              <a:ahLst/>
              <a:cxnLst/>
              <a:rect l="0" t="0" r="0" b="0"/>
              <a:pathLst>
                <a:path w="208695" h="212107">
                  <a:moveTo>
                    <a:pt x="103409" y="83396"/>
                  </a:moveTo>
                  <a:lnTo>
                    <a:pt x="103409" y="61039"/>
                  </a:lnTo>
                  <a:lnTo>
                    <a:pt x="97170" y="43823"/>
                  </a:lnTo>
                  <a:lnTo>
                    <a:pt x="74100" y="8119"/>
                  </a:lnTo>
                  <a:lnTo>
                    <a:pt x="66323" y="2795"/>
                  </a:lnTo>
                  <a:lnTo>
                    <a:pt x="48322" y="0"/>
                  </a:lnTo>
                  <a:lnTo>
                    <a:pt x="39778" y="3232"/>
                  </a:lnTo>
                  <a:lnTo>
                    <a:pt x="24046" y="16182"/>
                  </a:lnTo>
                  <a:lnTo>
                    <a:pt x="7625" y="43203"/>
                  </a:lnTo>
                  <a:lnTo>
                    <a:pt x="0" y="92180"/>
                  </a:lnTo>
                  <a:lnTo>
                    <a:pt x="1614" y="143796"/>
                  </a:lnTo>
                  <a:lnTo>
                    <a:pt x="12806" y="177331"/>
                  </a:lnTo>
                  <a:lnTo>
                    <a:pt x="18441" y="188133"/>
                  </a:lnTo>
                  <a:lnTo>
                    <a:pt x="34060" y="203255"/>
                  </a:lnTo>
                  <a:lnTo>
                    <a:pt x="43138" y="208925"/>
                  </a:lnTo>
                  <a:lnTo>
                    <a:pt x="62584" y="212106"/>
                  </a:lnTo>
                  <a:lnTo>
                    <a:pt x="72683" y="211317"/>
                  </a:lnTo>
                  <a:lnTo>
                    <a:pt x="90143" y="201081"/>
                  </a:lnTo>
                  <a:lnTo>
                    <a:pt x="104532" y="184833"/>
                  </a:lnTo>
                  <a:lnTo>
                    <a:pt x="127199" y="135532"/>
                  </a:lnTo>
                  <a:lnTo>
                    <a:pt x="130967" y="133361"/>
                  </a:lnTo>
                  <a:lnTo>
                    <a:pt x="134649" y="136593"/>
                  </a:lnTo>
                  <a:lnTo>
                    <a:pt x="154554" y="169813"/>
                  </a:lnTo>
                  <a:lnTo>
                    <a:pt x="163242" y="176102"/>
                  </a:lnTo>
                  <a:lnTo>
                    <a:pt x="208694" y="188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59295" y="2252522"/>
              <a:ext cx="286543" cy="182804"/>
            </a:xfrm>
            <a:custGeom>
              <a:avLst/>
              <a:gdLst/>
              <a:ahLst/>
              <a:cxnLst/>
              <a:rect l="0" t="0" r="0" b="0"/>
              <a:pathLst>
                <a:path w="286543" h="182804">
                  <a:moveTo>
                    <a:pt x="0" y="53219"/>
                  </a:moveTo>
                  <a:lnTo>
                    <a:pt x="5589" y="111835"/>
                  </a:lnTo>
                  <a:lnTo>
                    <a:pt x="21331" y="168432"/>
                  </a:lnTo>
                  <a:lnTo>
                    <a:pt x="25858" y="182803"/>
                  </a:lnTo>
                  <a:lnTo>
                    <a:pt x="23971" y="177492"/>
                  </a:lnTo>
                  <a:lnTo>
                    <a:pt x="21441" y="124335"/>
                  </a:lnTo>
                  <a:lnTo>
                    <a:pt x="21133" y="64666"/>
                  </a:lnTo>
                  <a:lnTo>
                    <a:pt x="32258" y="25025"/>
                  </a:lnTo>
                  <a:lnTo>
                    <a:pt x="40223" y="16875"/>
                  </a:lnTo>
                  <a:lnTo>
                    <a:pt x="61551" y="7820"/>
                  </a:lnTo>
                  <a:lnTo>
                    <a:pt x="71450" y="7745"/>
                  </a:lnTo>
                  <a:lnTo>
                    <a:pt x="88687" y="13901"/>
                  </a:lnTo>
                  <a:lnTo>
                    <a:pt x="111546" y="36110"/>
                  </a:lnTo>
                  <a:lnTo>
                    <a:pt x="135846" y="85324"/>
                  </a:lnTo>
                  <a:lnTo>
                    <a:pt x="141094" y="97903"/>
                  </a:lnTo>
                  <a:lnTo>
                    <a:pt x="138566" y="44514"/>
                  </a:lnTo>
                  <a:lnTo>
                    <a:pt x="142693" y="22444"/>
                  </a:lnTo>
                  <a:lnTo>
                    <a:pt x="147771" y="13985"/>
                  </a:lnTo>
                  <a:lnTo>
                    <a:pt x="162772" y="1466"/>
                  </a:lnTo>
                  <a:lnTo>
                    <a:pt x="172856" y="0"/>
                  </a:lnTo>
                  <a:lnTo>
                    <a:pt x="196537" y="4609"/>
                  </a:lnTo>
                  <a:lnTo>
                    <a:pt x="230589" y="20358"/>
                  </a:lnTo>
                  <a:lnTo>
                    <a:pt x="245984" y="36274"/>
                  </a:lnTo>
                  <a:lnTo>
                    <a:pt x="276585" y="93751"/>
                  </a:lnTo>
                  <a:lnTo>
                    <a:pt x="285923" y="120756"/>
                  </a:lnTo>
                  <a:lnTo>
                    <a:pt x="286542" y="132169"/>
                  </a:lnTo>
                  <a:lnTo>
                    <a:pt x="273741" y="169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97185" y="2227720"/>
              <a:ext cx="115086" cy="214892"/>
            </a:xfrm>
            <a:custGeom>
              <a:avLst/>
              <a:gdLst/>
              <a:ahLst/>
              <a:cxnLst/>
              <a:rect l="0" t="0" r="0" b="0"/>
              <a:pathLst>
                <a:path w="115086" h="214892">
                  <a:moveTo>
                    <a:pt x="20079" y="109606"/>
                  </a:moveTo>
                  <a:lnTo>
                    <a:pt x="54976" y="80298"/>
                  </a:lnTo>
                  <a:lnTo>
                    <a:pt x="109537" y="48373"/>
                  </a:lnTo>
                  <a:lnTo>
                    <a:pt x="113643" y="39538"/>
                  </a:lnTo>
                  <a:lnTo>
                    <a:pt x="115085" y="17243"/>
                  </a:lnTo>
                  <a:lnTo>
                    <a:pt x="110323" y="9426"/>
                  </a:lnTo>
                  <a:lnTo>
                    <a:pt x="102468" y="4215"/>
                  </a:lnTo>
                  <a:lnTo>
                    <a:pt x="92552" y="741"/>
                  </a:lnTo>
                  <a:lnTo>
                    <a:pt x="72177" y="0"/>
                  </a:lnTo>
                  <a:lnTo>
                    <a:pt x="51422" y="4740"/>
                  </a:lnTo>
                  <a:lnTo>
                    <a:pt x="30500" y="14646"/>
                  </a:lnTo>
                  <a:lnTo>
                    <a:pt x="15742" y="29967"/>
                  </a:lnTo>
                  <a:lnTo>
                    <a:pt x="10168" y="38966"/>
                  </a:lnTo>
                  <a:lnTo>
                    <a:pt x="2325" y="79577"/>
                  </a:lnTo>
                  <a:lnTo>
                    <a:pt x="0" y="128655"/>
                  </a:lnTo>
                  <a:lnTo>
                    <a:pt x="5696" y="156677"/>
                  </a:lnTo>
                  <a:lnTo>
                    <a:pt x="17196" y="179659"/>
                  </a:lnTo>
                  <a:lnTo>
                    <a:pt x="34006" y="197673"/>
                  </a:lnTo>
                  <a:lnTo>
                    <a:pt x="56294" y="207239"/>
                  </a:lnTo>
                  <a:lnTo>
                    <a:pt x="93779" y="214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22591" y="2242682"/>
              <a:ext cx="638418" cy="147288"/>
            </a:xfrm>
            <a:custGeom>
              <a:avLst/>
              <a:gdLst/>
              <a:ahLst/>
              <a:cxnLst/>
              <a:rect l="0" t="0" r="0" b="0"/>
              <a:pathLst>
                <a:path w="638418" h="147288">
                  <a:moveTo>
                    <a:pt x="0" y="73587"/>
                  </a:moveTo>
                  <a:lnTo>
                    <a:pt x="58616" y="73587"/>
                  </a:lnTo>
                  <a:lnTo>
                    <a:pt x="121195" y="73587"/>
                  </a:lnTo>
                  <a:lnTo>
                    <a:pt x="171350" y="73587"/>
                  </a:lnTo>
                  <a:lnTo>
                    <a:pt x="233931" y="73587"/>
                  </a:lnTo>
                  <a:lnTo>
                    <a:pt x="284952" y="73587"/>
                  </a:lnTo>
                  <a:lnTo>
                    <a:pt x="337114" y="76707"/>
                  </a:lnTo>
                  <a:lnTo>
                    <a:pt x="386495" y="81920"/>
                  </a:lnTo>
                  <a:lnTo>
                    <a:pt x="433881" y="80345"/>
                  </a:lnTo>
                  <a:lnTo>
                    <a:pt x="481847" y="78709"/>
                  </a:lnTo>
                  <a:lnTo>
                    <a:pt x="539976" y="83048"/>
                  </a:lnTo>
                  <a:lnTo>
                    <a:pt x="582432" y="83799"/>
                  </a:lnTo>
                  <a:lnTo>
                    <a:pt x="589499" y="80395"/>
                  </a:lnTo>
                  <a:lnTo>
                    <a:pt x="591871" y="74616"/>
                  </a:lnTo>
                  <a:lnTo>
                    <a:pt x="591112" y="67254"/>
                  </a:lnTo>
                  <a:lnTo>
                    <a:pt x="585927" y="61176"/>
                  </a:lnTo>
                  <a:lnTo>
                    <a:pt x="531112" y="33579"/>
                  </a:lnTo>
                  <a:lnTo>
                    <a:pt x="477519" y="8036"/>
                  </a:lnTo>
                  <a:lnTo>
                    <a:pt x="467253" y="0"/>
                  </a:lnTo>
                  <a:lnTo>
                    <a:pt x="528815" y="32507"/>
                  </a:lnTo>
                  <a:lnTo>
                    <a:pt x="588524" y="66704"/>
                  </a:lnTo>
                  <a:lnTo>
                    <a:pt x="636507" y="101681"/>
                  </a:lnTo>
                  <a:lnTo>
                    <a:pt x="638417" y="108694"/>
                  </a:lnTo>
                  <a:lnTo>
                    <a:pt x="636182" y="115709"/>
                  </a:lnTo>
                  <a:lnTo>
                    <a:pt x="631181" y="122725"/>
                  </a:lnTo>
                  <a:lnTo>
                    <a:pt x="610028" y="130521"/>
                  </a:lnTo>
                  <a:lnTo>
                    <a:pt x="554377" y="141115"/>
                  </a:lnTo>
                  <a:lnTo>
                    <a:pt x="499494" y="146067"/>
                  </a:lnTo>
                  <a:lnTo>
                    <a:pt x="452725" y="147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01782" y="2253098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7" y="1969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07026" y="2379440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10529"/>
                  </a:moveTo>
                  <a:lnTo>
                    <a:pt x="227005" y="2195"/>
                  </a:lnTo>
                  <a:lnTo>
                    <a:pt x="166113" y="434"/>
                  </a:lnTo>
                  <a:lnTo>
                    <a:pt x="111999" y="128"/>
                  </a:lnTo>
                  <a:lnTo>
                    <a:pt x="57101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874901" y="2737178"/>
            <a:ext cx="1218827" cy="316087"/>
            <a:chOff x="5874901" y="2737178"/>
            <a:chExt cx="1218827" cy="316087"/>
          </a:xfrm>
        </p:grpSpPr>
        <p:sp>
          <p:nvSpPr>
            <p:cNvPr id="70" name="Freeform 69"/>
            <p:cNvSpPr/>
            <p:nvPr/>
          </p:nvSpPr>
          <p:spPr>
            <a:xfrm>
              <a:off x="5874901" y="2761339"/>
              <a:ext cx="296730" cy="291926"/>
            </a:xfrm>
            <a:custGeom>
              <a:avLst/>
              <a:gdLst/>
              <a:ahLst/>
              <a:cxnLst/>
              <a:rect l="0" t="0" r="0" b="0"/>
              <a:pathLst>
                <a:path w="296730" h="291926">
                  <a:moveTo>
                    <a:pt x="0" y="281396"/>
                  </a:moveTo>
                  <a:lnTo>
                    <a:pt x="3120" y="227252"/>
                  </a:lnTo>
                  <a:lnTo>
                    <a:pt x="9065" y="172305"/>
                  </a:lnTo>
                  <a:lnTo>
                    <a:pt x="10240" y="116391"/>
                  </a:lnTo>
                  <a:lnTo>
                    <a:pt x="10471" y="60286"/>
                  </a:lnTo>
                  <a:lnTo>
                    <a:pt x="16107" y="9733"/>
                  </a:lnTo>
                  <a:lnTo>
                    <a:pt x="22436" y="3191"/>
                  </a:lnTo>
                  <a:lnTo>
                    <a:pt x="31335" y="0"/>
                  </a:lnTo>
                  <a:lnTo>
                    <a:pt x="66216" y="1098"/>
                  </a:lnTo>
                  <a:lnTo>
                    <a:pt x="119924" y="17539"/>
                  </a:lnTo>
                  <a:lnTo>
                    <a:pt x="183354" y="50147"/>
                  </a:lnTo>
                  <a:lnTo>
                    <a:pt x="238268" y="92150"/>
                  </a:lnTo>
                  <a:lnTo>
                    <a:pt x="264531" y="117829"/>
                  </a:lnTo>
                  <a:lnTo>
                    <a:pt x="295939" y="175138"/>
                  </a:lnTo>
                  <a:lnTo>
                    <a:pt x="296729" y="185991"/>
                  </a:lnTo>
                  <a:lnTo>
                    <a:pt x="291367" y="207408"/>
                  </a:lnTo>
                  <a:lnTo>
                    <a:pt x="275194" y="233608"/>
                  </a:lnTo>
                  <a:lnTo>
                    <a:pt x="238817" y="256188"/>
                  </a:lnTo>
                  <a:lnTo>
                    <a:pt x="190994" y="272108"/>
                  </a:lnTo>
                  <a:lnTo>
                    <a:pt x="129668" y="286797"/>
                  </a:lnTo>
                  <a:lnTo>
                    <a:pt x="74920" y="290912"/>
                  </a:lnTo>
                  <a:lnTo>
                    <a:pt x="52643" y="291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32870" y="291639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8931"/>
                  </a:lnTo>
                  <a:lnTo>
                    <a:pt x="11453" y="87418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01285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51722" y="2737178"/>
              <a:ext cx="70662" cy="316087"/>
            </a:xfrm>
            <a:custGeom>
              <a:avLst/>
              <a:gdLst/>
              <a:ahLst/>
              <a:cxnLst/>
              <a:rect l="0" t="0" r="0" b="0"/>
              <a:pathLst>
                <a:path w="70662" h="316087">
                  <a:moveTo>
                    <a:pt x="28547" y="316086"/>
                  </a:moveTo>
                  <a:lnTo>
                    <a:pt x="28547" y="261942"/>
                  </a:lnTo>
                  <a:lnTo>
                    <a:pt x="22958" y="206995"/>
                  </a:lnTo>
                  <a:lnTo>
                    <a:pt x="10589" y="151081"/>
                  </a:lnTo>
                  <a:lnTo>
                    <a:pt x="0" y="91856"/>
                  </a:lnTo>
                  <a:lnTo>
                    <a:pt x="3151" y="29768"/>
                  </a:lnTo>
                  <a:lnTo>
                    <a:pt x="8107" y="18753"/>
                  </a:lnTo>
                  <a:lnTo>
                    <a:pt x="22972" y="3394"/>
                  </a:lnTo>
                  <a:lnTo>
                    <a:pt x="31849" y="0"/>
                  </a:lnTo>
                  <a:lnTo>
                    <a:pt x="70661" y="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38155" y="2926922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31449" y="2747937"/>
              <a:ext cx="69920" cy="305328"/>
            </a:xfrm>
            <a:custGeom>
              <a:avLst/>
              <a:gdLst/>
              <a:ahLst/>
              <a:cxnLst/>
              <a:rect l="0" t="0" r="0" b="0"/>
              <a:pathLst>
                <a:path w="69920" h="305328">
                  <a:moveTo>
                    <a:pt x="69919" y="305327"/>
                  </a:moveTo>
                  <a:lnTo>
                    <a:pt x="50132" y="256396"/>
                  </a:lnTo>
                  <a:lnTo>
                    <a:pt x="35074" y="197266"/>
                  </a:lnTo>
                  <a:lnTo>
                    <a:pt x="13600" y="141695"/>
                  </a:lnTo>
                  <a:lnTo>
                    <a:pt x="0" y="92590"/>
                  </a:lnTo>
                  <a:lnTo>
                    <a:pt x="459" y="55120"/>
                  </a:lnTo>
                  <a:lnTo>
                    <a:pt x="2556" y="43766"/>
                  </a:lnTo>
                  <a:lnTo>
                    <a:pt x="7462" y="35027"/>
                  </a:lnTo>
                  <a:lnTo>
                    <a:pt x="22273" y="22197"/>
                  </a:lnTo>
                  <a:lnTo>
                    <a:pt x="699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17140" y="294797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0" y="102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64538" y="2864809"/>
              <a:ext cx="148058" cy="177927"/>
            </a:xfrm>
            <a:custGeom>
              <a:avLst/>
              <a:gdLst/>
              <a:ahLst/>
              <a:cxnLst/>
              <a:rect l="0" t="0" r="0" b="0"/>
              <a:pathLst>
                <a:path w="148058" h="177927">
                  <a:moveTo>
                    <a:pt x="0" y="93698"/>
                  </a:moveTo>
                  <a:lnTo>
                    <a:pt x="58618" y="88109"/>
                  </a:lnTo>
                  <a:lnTo>
                    <a:pt x="104386" y="74570"/>
                  </a:lnTo>
                  <a:lnTo>
                    <a:pt x="125943" y="63360"/>
                  </a:lnTo>
                  <a:lnTo>
                    <a:pt x="140983" y="47460"/>
                  </a:lnTo>
                  <a:lnTo>
                    <a:pt x="146631" y="38306"/>
                  </a:lnTo>
                  <a:lnTo>
                    <a:pt x="148057" y="28694"/>
                  </a:lnTo>
                  <a:lnTo>
                    <a:pt x="143403" y="8656"/>
                  </a:lnTo>
                  <a:lnTo>
                    <a:pt x="136546" y="3078"/>
                  </a:lnTo>
                  <a:lnTo>
                    <a:pt x="116450" y="0"/>
                  </a:lnTo>
                  <a:lnTo>
                    <a:pt x="84417" y="4845"/>
                  </a:lnTo>
                  <a:lnTo>
                    <a:pt x="58288" y="19278"/>
                  </a:lnTo>
                  <a:lnTo>
                    <a:pt x="35728" y="38373"/>
                  </a:lnTo>
                  <a:lnTo>
                    <a:pt x="19816" y="64437"/>
                  </a:lnTo>
                  <a:lnTo>
                    <a:pt x="13280" y="99976"/>
                  </a:lnTo>
                  <a:lnTo>
                    <a:pt x="17991" y="123395"/>
                  </a:lnTo>
                  <a:lnTo>
                    <a:pt x="33797" y="153190"/>
                  </a:lnTo>
                  <a:lnTo>
                    <a:pt x="40079" y="161435"/>
                  </a:lnTo>
                  <a:lnTo>
                    <a:pt x="59538" y="170597"/>
                  </a:lnTo>
                  <a:lnTo>
                    <a:pt x="93681" y="175755"/>
                  </a:lnTo>
                  <a:lnTo>
                    <a:pt x="126342" y="177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80863" y="2863751"/>
              <a:ext cx="28200" cy="161694"/>
            </a:xfrm>
            <a:custGeom>
              <a:avLst/>
              <a:gdLst/>
              <a:ahLst/>
              <a:cxnLst/>
              <a:rect l="0" t="0" r="0" b="0"/>
              <a:pathLst>
                <a:path w="28200" h="161694">
                  <a:moveTo>
                    <a:pt x="4774" y="105285"/>
                  </a:moveTo>
                  <a:lnTo>
                    <a:pt x="19346" y="147976"/>
                  </a:lnTo>
                  <a:lnTo>
                    <a:pt x="27628" y="161693"/>
                  </a:lnTo>
                  <a:lnTo>
                    <a:pt x="28199" y="160438"/>
                  </a:lnTo>
                  <a:lnTo>
                    <a:pt x="11316" y="104199"/>
                  </a:lnTo>
                  <a:lnTo>
                    <a:pt x="0" y="55721"/>
                  </a:lnTo>
                  <a:lnTo>
                    <a:pt x="4010" y="24309"/>
                  </a:lnTo>
                  <a:lnTo>
                    <a:pt x="153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79500" y="2879794"/>
              <a:ext cx="114228" cy="162942"/>
            </a:xfrm>
            <a:custGeom>
              <a:avLst/>
              <a:gdLst/>
              <a:ahLst/>
              <a:cxnLst/>
              <a:rect l="0" t="0" r="0" b="0"/>
              <a:pathLst>
                <a:path w="114228" h="162942">
                  <a:moveTo>
                    <a:pt x="32479" y="68185"/>
                  </a:moveTo>
                  <a:lnTo>
                    <a:pt x="54836" y="68185"/>
                  </a:lnTo>
                  <a:lnTo>
                    <a:pt x="85507" y="57006"/>
                  </a:lnTo>
                  <a:lnTo>
                    <a:pt x="111233" y="38877"/>
                  </a:lnTo>
                  <a:lnTo>
                    <a:pt x="114227" y="31099"/>
                  </a:lnTo>
                  <a:lnTo>
                    <a:pt x="113884" y="22404"/>
                  </a:lnTo>
                  <a:lnTo>
                    <a:pt x="111316" y="13098"/>
                  </a:lnTo>
                  <a:lnTo>
                    <a:pt x="104924" y="6893"/>
                  </a:lnTo>
                  <a:lnTo>
                    <a:pt x="85344" y="0"/>
                  </a:lnTo>
                  <a:lnTo>
                    <a:pt x="53602" y="1709"/>
                  </a:lnTo>
                  <a:lnTo>
                    <a:pt x="35628" y="9784"/>
                  </a:lnTo>
                  <a:lnTo>
                    <a:pt x="27559" y="15213"/>
                  </a:lnTo>
                  <a:lnTo>
                    <a:pt x="5025" y="45210"/>
                  </a:lnTo>
                  <a:lnTo>
                    <a:pt x="0" y="70452"/>
                  </a:lnTo>
                  <a:lnTo>
                    <a:pt x="2836" y="94929"/>
                  </a:lnTo>
                  <a:lnTo>
                    <a:pt x="11895" y="113606"/>
                  </a:lnTo>
                  <a:lnTo>
                    <a:pt x="26841" y="126587"/>
                  </a:lnTo>
                  <a:lnTo>
                    <a:pt x="74593" y="162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890577" y="2684766"/>
            <a:ext cx="1827020" cy="442198"/>
            <a:chOff x="6890577" y="2684766"/>
            <a:chExt cx="1827020" cy="442198"/>
          </a:xfrm>
        </p:grpSpPr>
        <p:sp>
          <p:nvSpPr>
            <p:cNvPr id="81" name="Freeform 80"/>
            <p:cNvSpPr/>
            <p:nvPr/>
          </p:nvSpPr>
          <p:spPr>
            <a:xfrm>
              <a:off x="7167133" y="2896191"/>
              <a:ext cx="139645" cy="167602"/>
            </a:xfrm>
            <a:custGeom>
              <a:avLst/>
              <a:gdLst/>
              <a:ahLst/>
              <a:cxnLst/>
              <a:rect l="0" t="0" r="0" b="0"/>
              <a:pathLst>
                <a:path w="139645" h="167602">
                  <a:moveTo>
                    <a:pt x="13302" y="72845"/>
                  </a:moveTo>
                  <a:lnTo>
                    <a:pt x="2123" y="84023"/>
                  </a:lnTo>
                  <a:lnTo>
                    <a:pt x="0" y="91995"/>
                  </a:lnTo>
                  <a:lnTo>
                    <a:pt x="2602" y="124403"/>
                  </a:lnTo>
                  <a:lnTo>
                    <a:pt x="7767" y="146062"/>
                  </a:lnTo>
                  <a:lnTo>
                    <a:pt x="9611" y="148563"/>
                  </a:lnTo>
                  <a:lnTo>
                    <a:pt x="10842" y="145550"/>
                  </a:lnTo>
                  <a:lnTo>
                    <a:pt x="11808" y="87272"/>
                  </a:lnTo>
                  <a:lnTo>
                    <a:pt x="8310" y="46054"/>
                  </a:lnTo>
                  <a:lnTo>
                    <a:pt x="15373" y="22333"/>
                  </a:lnTo>
                  <a:lnTo>
                    <a:pt x="22872" y="13434"/>
                  </a:lnTo>
                  <a:lnTo>
                    <a:pt x="43681" y="427"/>
                  </a:lnTo>
                  <a:lnTo>
                    <a:pt x="54612" y="0"/>
                  </a:lnTo>
                  <a:lnTo>
                    <a:pt x="76115" y="8884"/>
                  </a:lnTo>
                  <a:lnTo>
                    <a:pt x="102363" y="33616"/>
                  </a:lnTo>
                  <a:lnTo>
                    <a:pt x="127903" y="92087"/>
                  </a:lnTo>
                  <a:lnTo>
                    <a:pt x="136165" y="128069"/>
                  </a:lnTo>
                  <a:lnTo>
                    <a:pt x="139644" y="16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33119" y="268476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5589" y="16768"/>
                  </a:lnTo>
                  <a:lnTo>
                    <a:pt x="2317" y="69516"/>
                  </a:lnTo>
                  <a:lnTo>
                    <a:pt x="458" y="132448"/>
                  </a:lnTo>
                  <a:lnTo>
                    <a:pt x="135" y="185084"/>
                  </a:lnTo>
                  <a:lnTo>
                    <a:pt x="40" y="233434"/>
                  </a:lnTo>
                  <a:lnTo>
                    <a:pt x="3131" y="284805"/>
                  </a:lnTo>
                  <a:lnTo>
                    <a:pt x="8337" y="333952"/>
                  </a:lnTo>
                  <a:lnTo>
                    <a:pt x="12999" y="368791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85720" y="2790051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7526" y="25194"/>
                  </a:lnTo>
                  <a:lnTo>
                    <a:pt x="155835" y="41545"/>
                  </a:lnTo>
                  <a:lnTo>
                    <a:pt x="104665" y="49355"/>
                  </a:lnTo>
                  <a:lnTo>
                    <a:pt x="55578" y="516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48974" y="2862311"/>
              <a:ext cx="430332" cy="264653"/>
            </a:xfrm>
            <a:custGeom>
              <a:avLst/>
              <a:gdLst/>
              <a:ahLst/>
              <a:cxnLst/>
              <a:rect l="0" t="0" r="0" b="0"/>
              <a:pathLst>
                <a:path w="430332" h="264653">
                  <a:moveTo>
                    <a:pt x="0" y="75139"/>
                  </a:moveTo>
                  <a:lnTo>
                    <a:pt x="62093" y="80729"/>
                  </a:lnTo>
                  <a:lnTo>
                    <a:pt x="121883" y="91928"/>
                  </a:lnTo>
                  <a:lnTo>
                    <a:pt x="173894" y="94932"/>
                  </a:lnTo>
                  <a:lnTo>
                    <a:pt x="232068" y="95822"/>
                  </a:lnTo>
                  <a:lnTo>
                    <a:pt x="286869" y="97255"/>
                  </a:lnTo>
                  <a:lnTo>
                    <a:pt x="338981" y="103399"/>
                  </a:lnTo>
                  <a:lnTo>
                    <a:pt x="402225" y="106068"/>
                  </a:lnTo>
                  <a:lnTo>
                    <a:pt x="419059" y="106287"/>
                  </a:lnTo>
                  <a:lnTo>
                    <a:pt x="426771" y="104093"/>
                  </a:lnTo>
                  <a:lnTo>
                    <a:pt x="428403" y="100291"/>
                  </a:lnTo>
                  <a:lnTo>
                    <a:pt x="422028" y="89827"/>
                  </a:lnTo>
                  <a:lnTo>
                    <a:pt x="402946" y="70783"/>
                  </a:lnTo>
                  <a:lnTo>
                    <a:pt x="342460" y="36423"/>
                  </a:lnTo>
                  <a:lnTo>
                    <a:pt x="288658" y="9607"/>
                  </a:lnTo>
                  <a:lnTo>
                    <a:pt x="265163" y="0"/>
                  </a:lnTo>
                  <a:lnTo>
                    <a:pt x="259834" y="480"/>
                  </a:lnTo>
                  <a:lnTo>
                    <a:pt x="258620" y="4310"/>
                  </a:lnTo>
                  <a:lnTo>
                    <a:pt x="260151" y="10372"/>
                  </a:lnTo>
                  <a:lnTo>
                    <a:pt x="274330" y="23347"/>
                  </a:lnTo>
                  <a:lnTo>
                    <a:pt x="333696" y="58874"/>
                  </a:lnTo>
                  <a:lnTo>
                    <a:pt x="389131" y="107356"/>
                  </a:lnTo>
                  <a:lnTo>
                    <a:pt x="421014" y="127319"/>
                  </a:lnTo>
                  <a:lnTo>
                    <a:pt x="426906" y="134492"/>
                  </a:lnTo>
                  <a:lnTo>
                    <a:pt x="429663" y="142784"/>
                  </a:lnTo>
                  <a:lnTo>
                    <a:pt x="430331" y="151821"/>
                  </a:lnTo>
                  <a:lnTo>
                    <a:pt x="427268" y="160186"/>
                  </a:lnTo>
                  <a:lnTo>
                    <a:pt x="414505" y="175719"/>
                  </a:lnTo>
                  <a:lnTo>
                    <a:pt x="356171" y="211853"/>
                  </a:lnTo>
                  <a:lnTo>
                    <a:pt x="295948" y="245914"/>
                  </a:lnTo>
                  <a:lnTo>
                    <a:pt x="252684" y="264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85969" y="300062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8934" y="3120"/>
                  </a:lnTo>
                  <a:lnTo>
                    <a:pt x="128388" y="9553"/>
                  </a:lnTo>
                  <a:lnTo>
                    <a:pt x="73410" y="10336"/>
                  </a:lnTo>
                  <a:lnTo>
                    <a:pt x="34619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90577" y="2852669"/>
              <a:ext cx="100346" cy="170483"/>
            </a:xfrm>
            <a:custGeom>
              <a:avLst/>
              <a:gdLst/>
              <a:ahLst/>
              <a:cxnLst/>
              <a:rect l="0" t="0" r="0" b="0"/>
              <a:pathLst>
                <a:path w="100346" h="170483">
                  <a:moveTo>
                    <a:pt x="5588" y="53196"/>
                  </a:moveTo>
                  <a:lnTo>
                    <a:pt x="0" y="69964"/>
                  </a:lnTo>
                  <a:lnTo>
                    <a:pt x="375" y="87555"/>
                  </a:lnTo>
                  <a:lnTo>
                    <a:pt x="6072" y="145025"/>
                  </a:lnTo>
                  <a:lnTo>
                    <a:pt x="10873" y="167708"/>
                  </a:lnTo>
                  <a:lnTo>
                    <a:pt x="12621" y="170482"/>
                  </a:lnTo>
                  <a:lnTo>
                    <a:pt x="13786" y="167651"/>
                  </a:lnTo>
                  <a:lnTo>
                    <a:pt x="15810" y="116925"/>
                  </a:lnTo>
                  <a:lnTo>
                    <a:pt x="21665" y="54887"/>
                  </a:lnTo>
                  <a:lnTo>
                    <a:pt x="36349" y="27701"/>
                  </a:lnTo>
                  <a:lnTo>
                    <a:pt x="55517" y="4828"/>
                  </a:lnTo>
                  <a:lnTo>
                    <a:pt x="63441" y="1063"/>
                  </a:lnTo>
                  <a:lnTo>
                    <a:pt x="81604" y="0"/>
                  </a:lnTo>
                  <a:lnTo>
                    <a:pt x="87851" y="1354"/>
                  </a:lnTo>
                  <a:lnTo>
                    <a:pt x="92016" y="3427"/>
                  </a:lnTo>
                  <a:lnTo>
                    <a:pt x="100345" y="11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516103" y="1512119"/>
            <a:ext cx="1958302" cy="543350"/>
            <a:chOff x="1516103" y="1512119"/>
            <a:chExt cx="1958302" cy="543350"/>
          </a:xfrm>
        </p:grpSpPr>
        <p:sp>
          <p:nvSpPr>
            <p:cNvPr id="88" name="Freeform 87"/>
            <p:cNvSpPr/>
            <p:nvPr/>
          </p:nvSpPr>
          <p:spPr>
            <a:xfrm>
              <a:off x="1516103" y="184248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6" y="3119"/>
                  </a:lnTo>
                  <a:lnTo>
                    <a:pt x="103916" y="8333"/>
                  </a:lnTo>
                  <a:lnTo>
                    <a:pt x="55356" y="6758"/>
                  </a:lnTo>
                  <a:lnTo>
                    <a:pt x="29282" y="41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93610" y="1512119"/>
              <a:ext cx="409418" cy="527659"/>
            </a:xfrm>
            <a:custGeom>
              <a:avLst/>
              <a:gdLst/>
              <a:ahLst/>
              <a:cxnLst/>
              <a:rect l="0" t="0" r="0" b="0"/>
              <a:pathLst>
                <a:path w="409418" h="527659">
                  <a:moveTo>
                    <a:pt x="327903" y="56627"/>
                  </a:moveTo>
                  <a:lnTo>
                    <a:pt x="311135" y="45448"/>
                  </a:lnTo>
                  <a:lnTo>
                    <a:pt x="257217" y="36351"/>
                  </a:lnTo>
                  <a:lnTo>
                    <a:pt x="208563" y="28912"/>
                  </a:lnTo>
                  <a:lnTo>
                    <a:pt x="152727" y="22686"/>
                  </a:lnTo>
                  <a:lnTo>
                    <a:pt x="101967" y="16127"/>
                  </a:lnTo>
                  <a:lnTo>
                    <a:pt x="48050" y="6426"/>
                  </a:lnTo>
                  <a:lnTo>
                    <a:pt x="24539" y="0"/>
                  </a:lnTo>
                  <a:lnTo>
                    <a:pt x="15696" y="1328"/>
                  </a:lnTo>
                  <a:lnTo>
                    <a:pt x="8631" y="5723"/>
                  </a:lnTo>
                  <a:lnTo>
                    <a:pt x="2751" y="12162"/>
                  </a:lnTo>
                  <a:lnTo>
                    <a:pt x="0" y="19965"/>
                  </a:lnTo>
                  <a:lnTo>
                    <a:pt x="873" y="67062"/>
                  </a:lnTo>
                  <a:lnTo>
                    <a:pt x="4447" y="116651"/>
                  </a:lnTo>
                  <a:lnTo>
                    <a:pt x="16136" y="169739"/>
                  </a:lnTo>
                  <a:lnTo>
                    <a:pt x="33181" y="233060"/>
                  </a:lnTo>
                  <a:lnTo>
                    <a:pt x="36665" y="244439"/>
                  </a:lnTo>
                  <a:lnTo>
                    <a:pt x="42497" y="250855"/>
                  </a:lnTo>
                  <a:lnTo>
                    <a:pt x="49895" y="253963"/>
                  </a:lnTo>
                  <a:lnTo>
                    <a:pt x="67473" y="254296"/>
                  </a:lnTo>
                  <a:lnTo>
                    <a:pt x="110473" y="241858"/>
                  </a:lnTo>
                  <a:lnTo>
                    <a:pt x="163681" y="222807"/>
                  </a:lnTo>
                  <a:lnTo>
                    <a:pt x="205285" y="216999"/>
                  </a:lnTo>
                  <a:lnTo>
                    <a:pt x="260095" y="230678"/>
                  </a:lnTo>
                  <a:lnTo>
                    <a:pt x="316763" y="255051"/>
                  </a:lnTo>
                  <a:lnTo>
                    <a:pt x="343189" y="274776"/>
                  </a:lnTo>
                  <a:lnTo>
                    <a:pt x="387366" y="334509"/>
                  </a:lnTo>
                  <a:lnTo>
                    <a:pt x="402973" y="374359"/>
                  </a:lnTo>
                  <a:lnTo>
                    <a:pt x="409417" y="417621"/>
                  </a:lnTo>
                  <a:lnTo>
                    <a:pt x="405737" y="460076"/>
                  </a:lnTo>
                  <a:lnTo>
                    <a:pt x="394081" y="481992"/>
                  </a:lnTo>
                  <a:lnTo>
                    <a:pt x="377202" y="498362"/>
                  </a:lnTo>
                  <a:lnTo>
                    <a:pt x="345629" y="514154"/>
                  </a:lnTo>
                  <a:lnTo>
                    <a:pt x="299100" y="525073"/>
                  </a:lnTo>
                  <a:lnTo>
                    <a:pt x="241380" y="527658"/>
                  </a:lnTo>
                  <a:lnTo>
                    <a:pt x="183333" y="521535"/>
                  </a:lnTo>
                  <a:lnTo>
                    <a:pt x="127380" y="508986"/>
                  </a:lnTo>
                  <a:lnTo>
                    <a:pt x="85747" y="498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53264" y="1532785"/>
              <a:ext cx="421141" cy="522684"/>
            </a:xfrm>
            <a:custGeom>
              <a:avLst/>
              <a:gdLst/>
              <a:ahLst/>
              <a:cxnLst/>
              <a:rect l="0" t="0" r="0" b="0"/>
              <a:pathLst>
                <a:path w="421141" h="522684">
                  <a:moveTo>
                    <a:pt x="0" y="67546"/>
                  </a:moveTo>
                  <a:lnTo>
                    <a:pt x="53875" y="38865"/>
                  </a:lnTo>
                  <a:lnTo>
                    <a:pt x="111036" y="12932"/>
                  </a:lnTo>
                  <a:lnTo>
                    <a:pt x="159323" y="0"/>
                  </a:lnTo>
                  <a:lnTo>
                    <a:pt x="189743" y="1651"/>
                  </a:lnTo>
                  <a:lnTo>
                    <a:pt x="234165" y="20336"/>
                  </a:lnTo>
                  <a:lnTo>
                    <a:pt x="265784" y="48099"/>
                  </a:lnTo>
                  <a:lnTo>
                    <a:pt x="311955" y="109801"/>
                  </a:lnTo>
                  <a:lnTo>
                    <a:pt x="345360" y="172844"/>
                  </a:lnTo>
                  <a:lnTo>
                    <a:pt x="359822" y="204420"/>
                  </a:lnTo>
                  <a:lnTo>
                    <a:pt x="367953" y="261003"/>
                  </a:lnTo>
                  <a:lnTo>
                    <a:pt x="374055" y="297222"/>
                  </a:lnTo>
                  <a:lnTo>
                    <a:pt x="366822" y="347141"/>
                  </a:lnTo>
                  <a:lnTo>
                    <a:pt x="354128" y="401455"/>
                  </a:lnTo>
                  <a:lnTo>
                    <a:pt x="332654" y="446332"/>
                  </a:lnTo>
                  <a:lnTo>
                    <a:pt x="298475" y="485495"/>
                  </a:lnTo>
                  <a:lnTo>
                    <a:pt x="264302" y="508148"/>
                  </a:lnTo>
                  <a:lnTo>
                    <a:pt x="220771" y="522269"/>
                  </a:lnTo>
                  <a:lnTo>
                    <a:pt x="165240" y="522683"/>
                  </a:lnTo>
                  <a:lnTo>
                    <a:pt x="115510" y="509808"/>
                  </a:lnTo>
                  <a:lnTo>
                    <a:pt x="71140" y="491175"/>
                  </a:lnTo>
                  <a:lnTo>
                    <a:pt x="51895" y="474584"/>
                  </a:lnTo>
                  <a:lnTo>
                    <a:pt x="45125" y="465247"/>
                  </a:lnTo>
                  <a:lnTo>
                    <a:pt x="37603" y="442394"/>
                  </a:lnTo>
                  <a:lnTo>
                    <a:pt x="35597" y="429749"/>
                  </a:lnTo>
                  <a:lnTo>
                    <a:pt x="39608" y="406340"/>
                  </a:lnTo>
                  <a:lnTo>
                    <a:pt x="50359" y="384237"/>
                  </a:lnTo>
                  <a:lnTo>
                    <a:pt x="77312" y="353233"/>
                  </a:lnTo>
                  <a:lnTo>
                    <a:pt x="115584" y="329879"/>
                  </a:lnTo>
                  <a:lnTo>
                    <a:pt x="164619" y="316200"/>
                  </a:lnTo>
                  <a:lnTo>
                    <a:pt x="220741" y="312797"/>
                  </a:lnTo>
                  <a:lnTo>
                    <a:pt x="279693" y="321535"/>
                  </a:lnTo>
                  <a:lnTo>
                    <a:pt x="331068" y="334526"/>
                  </a:lnTo>
                  <a:lnTo>
                    <a:pt x="388785" y="360183"/>
                  </a:lnTo>
                  <a:lnTo>
                    <a:pt x="421140" y="3728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221305" y="2337326"/>
            <a:ext cx="1137079" cy="810695"/>
            <a:chOff x="1221305" y="2337326"/>
            <a:chExt cx="1137079" cy="810695"/>
          </a:xfrm>
        </p:grpSpPr>
        <p:sp>
          <p:nvSpPr>
            <p:cNvPr id="92" name="Freeform 91"/>
            <p:cNvSpPr/>
            <p:nvPr/>
          </p:nvSpPr>
          <p:spPr>
            <a:xfrm>
              <a:off x="1221305" y="2337326"/>
              <a:ext cx="21058" cy="758053"/>
            </a:xfrm>
            <a:custGeom>
              <a:avLst/>
              <a:gdLst/>
              <a:ahLst/>
              <a:cxnLst/>
              <a:rect l="0" t="0" r="0" b="0"/>
              <a:pathLst>
                <a:path w="21058" h="75805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9065" y="222991"/>
                  </a:lnTo>
                  <a:lnTo>
                    <a:pt x="10095" y="273652"/>
                  </a:lnTo>
                  <a:lnTo>
                    <a:pt x="10400" y="335066"/>
                  </a:lnTo>
                  <a:lnTo>
                    <a:pt x="10472" y="381325"/>
                  </a:lnTo>
                  <a:lnTo>
                    <a:pt x="10512" y="444048"/>
                  </a:lnTo>
                  <a:lnTo>
                    <a:pt x="4936" y="501574"/>
                  </a:lnTo>
                  <a:lnTo>
                    <a:pt x="2145" y="557478"/>
                  </a:lnTo>
                  <a:lnTo>
                    <a:pt x="7525" y="611275"/>
                  </a:lnTo>
                  <a:lnTo>
                    <a:pt x="13055" y="672560"/>
                  </a:lnTo>
                  <a:lnTo>
                    <a:pt x="19477" y="729726"/>
                  </a:lnTo>
                  <a:lnTo>
                    <a:pt x="21057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00290" y="273740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343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90149" y="2547896"/>
              <a:ext cx="311528" cy="437132"/>
            </a:xfrm>
            <a:custGeom>
              <a:avLst/>
              <a:gdLst/>
              <a:ahLst/>
              <a:cxnLst/>
              <a:rect l="0" t="0" r="0" b="0"/>
              <a:pathLst>
                <a:path w="311528" h="437132">
                  <a:moveTo>
                    <a:pt x="168151" y="0"/>
                  </a:moveTo>
                  <a:lnTo>
                    <a:pt x="109534" y="14654"/>
                  </a:lnTo>
                  <a:lnTo>
                    <a:pt x="74744" y="13571"/>
                  </a:lnTo>
                  <a:lnTo>
                    <a:pt x="25481" y="6233"/>
                  </a:lnTo>
                  <a:lnTo>
                    <a:pt x="6866" y="12909"/>
                  </a:lnTo>
                  <a:lnTo>
                    <a:pt x="2136" y="21474"/>
                  </a:lnTo>
                  <a:lnTo>
                    <a:pt x="0" y="46589"/>
                  </a:lnTo>
                  <a:lnTo>
                    <a:pt x="8161" y="100796"/>
                  </a:lnTo>
                  <a:lnTo>
                    <a:pt x="24452" y="157336"/>
                  </a:lnTo>
                  <a:lnTo>
                    <a:pt x="34846" y="189338"/>
                  </a:lnTo>
                  <a:lnTo>
                    <a:pt x="38337" y="192906"/>
                  </a:lnTo>
                  <a:lnTo>
                    <a:pt x="41834" y="191775"/>
                  </a:lnTo>
                  <a:lnTo>
                    <a:pt x="45335" y="187511"/>
                  </a:lnTo>
                  <a:lnTo>
                    <a:pt x="72620" y="170333"/>
                  </a:lnTo>
                  <a:lnTo>
                    <a:pt x="110340" y="161603"/>
                  </a:lnTo>
                  <a:lnTo>
                    <a:pt x="170590" y="166745"/>
                  </a:lnTo>
                  <a:lnTo>
                    <a:pt x="196141" y="170035"/>
                  </a:lnTo>
                  <a:lnTo>
                    <a:pt x="229087" y="185042"/>
                  </a:lnTo>
                  <a:lnTo>
                    <a:pt x="269170" y="217924"/>
                  </a:lnTo>
                  <a:lnTo>
                    <a:pt x="296683" y="254137"/>
                  </a:lnTo>
                  <a:lnTo>
                    <a:pt x="306385" y="274387"/>
                  </a:lnTo>
                  <a:lnTo>
                    <a:pt x="308357" y="295085"/>
                  </a:lnTo>
                  <a:lnTo>
                    <a:pt x="309129" y="329588"/>
                  </a:lnTo>
                  <a:lnTo>
                    <a:pt x="311527" y="354714"/>
                  </a:lnTo>
                  <a:lnTo>
                    <a:pt x="308693" y="377579"/>
                  </a:lnTo>
                  <a:lnTo>
                    <a:pt x="300414" y="396320"/>
                  </a:lnTo>
                  <a:lnTo>
                    <a:pt x="287766" y="412449"/>
                  </a:lnTo>
                  <a:lnTo>
                    <a:pt x="270446" y="427416"/>
                  </a:lnTo>
                  <a:lnTo>
                    <a:pt x="244811" y="435628"/>
                  </a:lnTo>
                  <a:lnTo>
                    <a:pt x="203733" y="437131"/>
                  </a:lnTo>
                  <a:lnTo>
                    <a:pt x="146451" y="423982"/>
                  </a:lnTo>
                  <a:lnTo>
                    <a:pt x="85456" y="407014"/>
                  </a:lnTo>
                  <a:lnTo>
                    <a:pt x="52338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20732" y="2347854"/>
              <a:ext cx="37652" cy="800167"/>
            </a:xfrm>
            <a:custGeom>
              <a:avLst/>
              <a:gdLst/>
              <a:ahLst/>
              <a:cxnLst/>
              <a:rect l="0" t="0" r="0" b="0"/>
              <a:pathLst>
                <a:path w="37652" h="800167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608" y="151118"/>
                  </a:lnTo>
                  <a:lnTo>
                    <a:pt x="9050" y="211672"/>
                  </a:lnTo>
                  <a:lnTo>
                    <a:pt x="14359" y="267829"/>
                  </a:lnTo>
                  <a:lnTo>
                    <a:pt x="15932" y="323462"/>
                  </a:lnTo>
                  <a:lnTo>
                    <a:pt x="16398" y="382450"/>
                  </a:lnTo>
                  <a:lnTo>
                    <a:pt x="16555" y="444304"/>
                  </a:lnTo>
                  <a:lnTo>
                    <a:pt x="21482" y="494346"/>
                  </a:lnTo>
                  <a:lnTo>
                    <a:pt x="12924" y="544958"/>
                  </a:lnTo>
                  <a:lnTo>
                    <a:pt x="21458" y="605865"/>
                  </a:lnTo>
                  <a:lnTo>
                    <a:pt x="25444" y="659408"/>
                  </a:lnTo>
                  <a:lnTo>
                    <a:pt x="34027" y="722666"/>
                  </a:lnTo>
                  <a:lnTo>
                    <a:pt x="36935" y="777796"/>
                  </a:lnTo>
                  <a:lnTo>
                    <a:pt x="37651" y="800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611274" y="2379440"/>
            <a:ext cx="705411" cy="821224"/>
            <a:chOff x="3611274" y="2379440"/>
            <a:chExt cx="705411" cy="821224"/>
          </a:xfrm>
        </p:grpSpPr>
        <p:sp>
          <p:nvSpPr>
            <p:cNvPr id="97" name="Freeform 96"/>
            <p:cNvSpPr/>
            <p:nvPr/>
          </p:nvSpPr>
          <p:spPr>
            <a:xfrm>
              <a:off x="3765560" y="2484585"/>
              <a:ext cx="287912" cy="529344"/>
            </a:xfrm>
            <a:custGeom>
              <a:avLst/>
              <a:gdLst/>
              <a:ahLst/>
              <a:cxnLst/>
              <a:rect l="0" t="0" r="0" b="0"/>
              <a:pathLst>
                <a:path w="287912" h="529344">
                  <a:moveTo>
                    <a:pt x="66813" y="140"/>
                  </a:moveTo>
                  <a:lnTo>
                    <a:pt x="48854" y="61251"/>
                  </a:lnTo>
                  <a:lnTo>
                    <a:pt x="31664" y="115682"/>
                  </a:lnTo>
                  <a:lnTo>
                    <a:pt x="15584" y="141869"/>
                  </a:lnTo>
                  <a:lnTo>
                    <a:pt x="10433" y="142589"/>
                  </a:lnTo>
                  <a:lnTo>
                    <a:pt x="5829" y="138390"/>
                  </a:lnTo>
                  <a:lnTo>
                    <a:pt x="1591" y="130911"/>
                  </a:lnTo>
                  <a:lnTo>
                    <a:pt x="0" y="110123"/>
                  </a:lnTo>
                  <a:lnTo>
                    <a:pt x="11568" y="53401"/>
                  </a:lnTo>
                  <a:lnTo>
                    <a:pt x="18083" y="32000"/>
                  </a:lnTo>
                  <a:lnTo>
                    <a:pt x="31117" y="13910"/>
                  </a:lnTo>
                  <a:lnTo>
                    <a:pt x="39506" y="5811"/>
                  </a:lnTo>
                  <a:lnTo>
                    <a:pt x="48608" y="1581"/>
                  </a:lnTo>
                  <a:lnTo>
                    <a:pt x="68080" y="0"/>
                  </a:lnTo>
                  <a:lnTo>
                    <a:pt x="98774" y="5688"/>
                  </a:lnTo>
                  <a:lnTo>
                    <a:pt x="130095" y="20371"/>
                  </a:lnTo>
                  <a:lnTo>
                    <a:pt x="156013" y="45129"/>
                  </a:lnTo>
                  <a:lnTo>
                    <a:pt x="189766" y="103608"/>
                  </a:lnTo>
                  <a:lnTo>
                    <a:pt x="210256" y="157828"/>
                  </a:lnTo>
                  <a:lnTo>
                    <a:pt x="221532" y="203254"/>
                  </a:lnTo>
                  <a:lnTo>
                    <a:pt x="229696" y="251351"/>
                  </a:lnTo>
                  <a:lnTo>
                    <a:pt x="228028" y="306330"/>
                  </a:lnTo>
                  <a:lnTo>
                    <a:pt x="216984" y="364649"/>
                  </a:lnTo>
                  <a:lnTo>
                    <a:pt x="203538" y="416203"/>
                  </a:lnTo>
                  <a:lnTo>
                    <a:pt x="194260" y="447099"/>
                  </a:lnTo>
                  <a:lnTo>
                    <a:pt x="155389" y="508070"/>
                  </a:lnTo>
                  <a:lnTo>
                    <a:pt x="128153" y="526674"/>
                  </a:lnTo>
                  <a:lnTo>
                    <a:pt x="101874" y="529343"/>
                  </a:lnTo>
                  <a:lnTo>
                    <a:pt x="86677" y="528417"/>
                  </a:lnTo>
                  <a:lnTo>
                    <a:pt x="74207" y="521950"/>
                  </a:lnTo>
                  <a:lnTo>
                    <a:pt x="54111" y="499168"/>
                  </a:lnTo>
                  <a:lnTo>
                    <a:pt x="23316" y="446457"/>
                  </a:lnTo>
                  <a:lnTo>
                    <a:pt x="13166" y="423111"/>
                  </a:lnTo>
                  <a:lnTo>
                    <a:pt x="12331" y="413142"/>
                  </a:lnTo>
                  <a:lnTo>
                    <a:pt x="17642" y="395826"/>
                  </a:lnTo>
                  <a:lnTo>
                    <a:pt x="25843" y="390273"/>
                  </a:lnTo>
                  <a:lnTo>
                    <a:pt x="50554" y="384102"/>
                  </a:lnTo>
                  <a:lnTo>
                    <a:pt x="86172" y="386218"/>
                  </a:lnTo>
                  <a:lnTo>
                    <a:pt x="136884" y="398583"/>
                  </a:lnTo>
                  <a:lnTo>
                    <a:pt x="198266" y="423418"/>
                  </a:lnTo>
                  <a:lnTo>
                    <a:pt x="260826" y="442156"/>
                  </a:lnTo>
                  <a:lnTo>
                    <a:pt x="287911" y="4528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66236" y="2526839"/>
              <a:ext cx="50449" cy="621182"/>
            </a:xfrm>
            <a:custGeom>
              <a:avLst/>
              <a:gdLst/>
              <a:ahLst/>
              <a:cxnLst/>
              <a:rect l="0" t="0" r="0" b="0"/>
              <a:pathLst>
                <a:path w="50449" h="621182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6998" y="168489"/>
                  </a:lnTo>
                  <a:lnTo>
                    <a:pt x="15306" y="228644"/>
                  </a:lnTo>
                  <a:lnTo>
                    <a:pt x="21279" y="284373"/>
                  </a:lnTo>
                  <a:lnTo>
                    <a:pt x="24616" y="312392"/>
                  </a:lnTo>
                  <a:lnTo>
                    <a:pt x="23465" y="368507"/>
                  </a:lnTo>
                  <a:lnTo>
                    <a:pt x="28220" y="424651"/>
                  </a:lnTo>
                  <a:lnTo>
                    <a:pt x="30329" y="479632"/>
                  </a:lnTo>
                  <a:lnTo>
                    <a:pt x="38425" y="541926"/>
                  </a:lnTo>
                  <a:lnTo>
                    <a:pt x="48056" y="596273"/>
                  </a:lnTo>
                  <a:lnTo>
                    <a:pt x="50448" y="621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11274" y="2379440"/>
              <a:ext cx="73701" cy="821224"/>
            </a:xfrm>
            <a:custGeom>
              <a:avLst/>
              <a:gdLst/>
              <a:ahLst/>
              <a:cxnLst/>
              <a:rect l="0" t="0" r="0" b="0"/>
              <a:pathLst>
                <a:path w="73701" h="82122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72906"/>
                  </a:lnTo>
                  <a:lnTo>
                    <a:pt x="8334" y="234115"/>
                  </a:lnTo>
                  <a:lnTo>
                    <a:pt x="15684" y="296719"/>
                  </a:lnTo>
                  <a:lnTo>
                    <a:pt x="25054" y="345540"/>
                  </a:lnTo>
                  <a:lnTo>
                    <a:pt x="31465" y="406033"/>
                  </a:lnTo>
                  <a:lnTo>
                    <a:pt x="36545" y="463043"/>
                  </a:lnTo>
                  <a:lnTo>
                    <a:pt x="32565" y="519364"/>
                  </a:lnTo>
                  <a:lnTo>
                    <a:pt x="32949" y="574380"/>
                  </a:lnTo>
                  <a:lnTo>
                    <a:pt x="46265" y="631093"/>
                  </a:lnTo>
                  <a:lnTo>
                    <a:pt x="56342" y="679880"/>
                  </a:lnTo>
                  <a:lnTo>
                    <a:pt x="61148" y="727611"/>
                  </a:lnTo>
                  <a:lnTo>
                    <a:pt x="68161" y="782568"/>
                  </a:lnTo>
                  <a:lnTo>
                    <a:pt x="73700" y="821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2874279" y="2632124"/>
            <a:ext cx="378743" cy="389555"/>
          </a:xfrm>
          <a:custGeom>
            <a:avLst/>
            <a:gdLst/>
            <a:ahLst/>
            <a:cxnLst/>
            <a:rect l="0" t="0" r="0" b="0"/>
            <a:pathLst>
              <a:path w="378743" h="389555">
                <a:moveTo>
                  <a:pt x="0" y="0"/>
                </a:moveTo>
                <a:lnTo>
                  <a:pt x="60874" y="34328"/>
                </a:lnTo>
                <a:lnTo>
                  <a:pt x="116536" y="70821"/>
                </a:lnTo>
                <a:lnTo>
                  <a:pt x="169722" y="99273"/>
                </a:lnTo>
                <a:lnTo>
                  <a:pt x="222042" y="126541"/>
                </a:lnTo>
                <a:lnTo>
                  <a:pt x="283008" y="154228"/>
                </a:lnTo>
                <a:lnTo>
                  <a:pt x="342335" y="186440"/>
                </a:lnTo>
                <a:lnTo>
                  <a:pt x="371925" y="207190"/>
                </a:lnTo>
                <a:lnTo>
                  <a:pt x="376632" y="215336"/>
                </a:lnTo>
                <a:lnTo>
                  <a:pt x="378742" y="233745"/>
                </a:lnTo>
                <a:lnTo>
                  <a:pt x="375327" y="241228"/>
                </a:lnTo>
                <a:lnTo>
                  <a:pt x="335039" y="271265"/>
                </a:lnTo>
                <a:lnTo>
                  <a:pt x="273577" y="303371"/>
                </a:lnTo>
                <a:lnTo>
                  <a:pt x="223189" y="329030"/>
                </a:lnTo>
                <a:lnTo>
                  <a:pt x="168176" y="346577"/>
                </a:lnTo>
                <a:lnTo>
                  <a:pt x="140256" y="356415"/>
                </a:lnTo>
                <a:lnTo>
                  <a:pt x="93562" y="381968"/>
                </a:lnTo>
                <a:lnTo>
                  <a:pt x="73700" y="38955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2034201" y="3655452"/>
            <a:ext cx="2585098" cy="701509"/>
            <a:chOff x="2034201" y="3655452"/>
            <a:chExt cx="2585098" cy="701509"/>
          </a:xfrm>
        </p:grpSpPr>
        <p:sp>
          <p:nvSpPr>
            <p:cNvPr id="102" name="Freeform 101"/>
            <p:cNvSpPr/>
            <p:nvPr/>
          </p:nvSpPr>
          <p:spPr>
            <a:xfrm>
              <a:off x="2034201" y="3655452"/>
              <a:ext cx="410649" cy="519868"/>
            </a:xfrm>
            <a:custGeom>
              <a:avLst/>
              <a:gdLst/>
              <a:ahLst/>
              <a:cxnLst/>
              <a:rect l="0" t="0" r="0" b="0"/>
              <a:pathLst>
                <a:path w="410649" h="519868">
                  <a:moveTo>
                    <a:pt x="303125" y="40050"/>
                  </a:moveTo>
                  <a:lnTo>
                    <a:pt x="245861" y="40050"/>
                  </a:lnTo>
                  <a:lnTo>
                    <a:pt x="190558" y="34461"/>
                  </a:lnTo>
                  <a:lnTo>
                    <a:pt x="138603" y="22092"/>
                  </a:lnTo>
                  <a:lnTo>
                    <a:pt x="82545" y="4901"/>
                  </a:lnTo>
                  <a:lnTo>
                    <a:pt x="45005" y="0"/>
                  </a:lnTo>
                  <a:lnTo>
                    <a:pt x="24239" y="5092"/>
                  </a:lnTo>
                  <a:lnTo>
                    <a:pt x="15425" y="9726"/>
                  </a:lnTo>
                  <a:lnTo>
                    <a:pt x="9550" y="17495"/>
                  </a:lnTo>
                  <a:lnTo>
                    <a:pt x="3021" y="38604"/>
                  </a:lnTo>
                  <a:lnTo>
                    <a:pt x="0" y="98690"/>
                  </a:lnTo>
                  <a:lnTo>
                    <a:pt x="6510" y="148412"/>
                  </a:lnTo>
                  <a:lnTo>
                    <a:pt x="19190" y="204608"/>
                  </a:lnTo>
                  <a:lnTo>
                    <a:pt x="27193" y="226661"/>
                  </a:lnTo>
                  <a:lnTo>
                    <a:pt x="38549" y="244261"/>
                  </a:lnTo>
                  <a:lnTo>
                    <a:pt x="44852" y="247550"/>
                  </a:lnTo>
                  <a:lnTo>
                    <a:pt x="51395" y="247404"/>
                  </a:lnTo>
                  <a:lnTo>
                    <a:pt x="107211" y="229281"/>
                  </a:lnTo>
                  <a:lnTo>
                    <a:pt x="160051" y="221059"/>
                  </a:lnTo>
                  <a:lnTo>
                    <a:pt x="221200" y="227634"/>
                  </a:lnTo>
                  <a:lnTo>
                    <a:pt x="269915" y="234771"/>
                  </a:lnTo>
                  <a:lnTo>
                    <a:pt x="312163" y="255852"/>
                  </a:lnTo>
                  <a:lnTo>
                    <a:pt x="373120" y="310349"/>
                  </a:lnTo>
                  <a:lnTo>
                    <a:pt x="394314" y="336948"/>
                  </a:lnTo>
                  <a:lnTo>
                    <a:pt x="409823" y="372645"/>
                  </a:lnTo>
                  <a:lnTo>
                    <a:pt x="410648" y="418447"/>
                  </a:lnTo>
                  <a:lnTo>
                    <a:pt x="403484" y="463473"/>
                  </a:lnTo>
                  <a:lnTo>
                    <a:pt x="391013" y="485992"/>
                  </a:lnTo>
                  <a:lnTo>
                    <a:pt x="382774" y="495272"/>
                  </a:lnTo>
                  <a:lnTo>
                    <a:pt x="358022" y="508703"/>
                  </a:lnTo>
                  <a:lnTo>
                    <a:pt x="314321" y="519721"/>
                  </a:lnTo>
                  <a:lnTo>
                    <a:pt x="274857" y="519867"/>
                  </a:lnTo>
                  <a:lnTo>
                    <a:pt x="212098" y="506222"/>
                  </a:lnTo>
                  <a:lnTo>
                    <a:pt x="170111" y="495778"/>
                  </a:lnTo>
                  <a:lnTo>
                    <a:pt x="145198" y="492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53181" y="3979772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72485" y="7235"/>
                  </a:lnTo>
                  <a:lnTo>
                    <a:pt x="113143" y="9877"/>
                  </a:lnTo>
                  <a:lnTo>
                    <a:pt x="50685" y="1039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05906" y="3796974"/>
              <a:ext cx="357970" cy="501598"/>
            </a:xfrm>
            <a:custGeom>
              <a:avLst/>
              <a:gdLst/>
              <a:ahLst/>
              <a:cxnLst/>
              <a:rect l="0" t="0" r="0" b="0"/>
              <a:pathLst>
                <a:path w="357970" h="501598">
                  <a:moveTo>
                    <a:pt x="0" y="77513"/>
                  </a:moveTo>
                  <a:lnTo>
                    <a:pt x="20244" y="33550"/>
                  </a:lnTo>
                  <a:lnTo>
                    <a:pt x="35904" y="19759"/>
                  </a:lnTo>
                  <a:lnTo>
                    <a:pt x="74553" y="1374"/>
                  </a:lnTo>
                  <a:lnTo>
                    <a:pt x="98255" y="0"/>
                  </a:lnTo>
                  <a:lnTo>
                    <a:pt x="146011" y="8649"/>
                  </a:lnTo>
                  <a:lnTo>
                    <a:pt x="164720" y="21170"/>
                  </a:lnTo>
                  <a:lnTo>
                    <a:pt x="226435" y="82851"/>
                  </a:lnTo>
                  <a:lnTo>
                    <a:pt x="248676" y="116269"/>
                  </a:lnTo>
                  <a:lnTo>
                    <a:pt x="268747" y="177888"/>
                  </a:lnTo>
                  <a:lnTo>
                    <a:pt x="279151" y="230216"/>
                  </a:lnTo>
                  <a:lnTo>
                    <a:pt x="281583" y="288485"/>
                  </a:lnTo>
                  <a:lnTo>
                    <a:pt x="275415" y="340974"/>
                  </a:lnTo>
                  <a:lnTo>
                    <a:pt x="259731" y="394457"/>
                  </a:lnTo>
                  <a:lnTo>
                    <a:pt x="234449" y="444145"/>
                  </a:lnTo>
                  <a:lnTo>
                    <a:pt x="208287" y="471454"/>
                  </a:lnTo>
                  <a:lnTo>
                    <a:pt x="178308" y="488774"/>
                  </a:lnTo>
                  <a:lnTo>
                    <a:pt x="141610" y="501315"/>
                  </a:lnTo>
                  <a:lnTo>
                    <a:pt x="130672" y="501597"/>
                  </a:lnTo>
                  <a:lnTo>
                    <a:pt x="112279" y="495672"/>
                  </a:lnTo>
                  <a:lnTo>
                    <a:pt x="88770" y="479182"/>
                  </a:lnTo>
                  <a:lnTo>
                    <a:pt x="72576" y="453889"/>
                  </a:lnTo>
                  <a:lnTo>
                    <a:pt x="65958" y="412989"/>
                  </a:lnTo>
                  <a:lnTo>
                    <a:pt x="69586" y="375005"/>
                  </a:lnTo>
                  <a:lnTo>
                    <a:pt x="78111" y="355570"/>
                  </a:lnTo>
                  <a:lnTo>
                    <a:pt x="83659" y="347113"/>
                  </a:lnTo>
                  <a:lnTo>
                    <a:pt x="102303" y="334595"/>
                  </a:lnTo>
                  <a:lnTo>
                    <a:pt x="126187" y="326302"/>
                  </a:lnTo>
                  <a:lnTo>
                    <a:pt x="179647" y="320978"/>
                  </a:lnTo>
                  <a:lnTo>
                    <a:pt x="218175" y="323176"/>
                  </a:lnTo>
                  <a:lnTo>
                    <a:pt x="280592" y="338847"/>
                  </a:lnTo>
                  <a:lnTo>
                    <a:pt x="325657" y="356559"/>
                  </a:lnTo>
                  <a:lnTo>
                    <a:pt x="357969" y="361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37616" y="3937658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4500" y="17958"/>
                  </a:lnTo>
                  <a:lnTo>
                    <a:pt x="4947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79730" y="412717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5024" y="7235"/>
                  </a:lnTo>
                  <a:lnTo>
                    <a:pt x="1457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62906" y="3825445"/>
              <a:ext cx="456393" cy="531516"/>
            </a:xfrm>
            <a:custGeom>
              <a:avLst/>
              <a:gdLst/>
              <a:ahLst/>
              <a:cxnLst/>
              <a:rect l="0" t="0" r="0" b="0"/>
              <a:pathLst>
                <a:path w="456393" h="531516">
                  <a:moveTo>
                    <a:pt x="101135" y="6928"/>
                  </a:moveTo>
                  <a:lnTo>
                    <a:pt x="65219" y="60803"/>
                  </a:lnTo>
                  <a:lnTo>
                    <a:pt x="30837" y="117964"/>
                  </a:lnTo>
                  <a:lnTo>
                    <a:pt x="9856" y="152911"/>
                  </a:lnTo>
                  <a:lnTo>
                    <a:pt x="5188" y="155723"/>
                  </a:lnTo>
                  <a:lnTo>
                    <a:pt x="2075" y="152918"/>
                  </a:lnTo>
                  <a:lnTo>
                    <a:pt x="0" y="146368"/>
                  </a:lnTo>
                  <a:lnTo>
                    <a:pt x="956" y="139662"/>
                  </a:lnTo>
                  <a:lnTo>
                    <a:pt x="25523" y="99522"/>
                  </a:lnTo>
                  <a:lnTo>
                    <a:pt x="75245" y="52978"/>
                  </a:lnTo>
                  <a:lnTo>
                    <a:pt x="112789" y="32965"/>
                  </a:lnTo>
                  <a:lnTo>
                    <a:pt x="150881" y="14627"/>
                  </a:lnTo>
                  <a:lnTo>
                    <a:pt x="158865" y="8551"/>
                  </a:lnTo>
                  <a:lnTo>
                    <a:pt x="180216" y="1800"/>
                  </a:lnTo>
                  <a:lnTo>
                    <a:pt x="192460" y="0"/>
                  </a:lnTo>
                  <a:lnTo>
                    <a:pt x="215423" y="4239"/>
                  </a:lnTo>
                  <a:lnTo>
                    <a:pt x="244962" y="19779"/>
                  </a:lnTo>
                  <a:lnTo>
                    <a:pt x="268533" y="42321"/>
                  </a:lnTo>
                  <a:lnTo>
                    <a:pt x="275905" y="51580"/>
                  </a:lnTo>
                  <a:lnTo>
                    <a:pt x="284095" y="74346"/>
                  </a:lnTo>
                  <a:lnTo>
                    <a:pt x="286566" y="98892"/>
                  </a:lnTo>
                  <a:lnTo>
                    <a:pt x="275610" y="153959"/>
                  </a:lnTo>
                  <a:lnTo>
                    <a:pt x="260196" y="180214"/>
                  </a:lnTo>
                  <a:lnTo>
                    <a:pt x="235222" y="202811"/>
                  </a:lnTo>
                  <a:lnTo>
                    <a:pt x="205595" y="218735"/>
                  </a:lnTo>
                  <a:lnTo>
                    <a:pt x="169001" y="225273"/>
                  </a:lnTo>
                  <a:lnTo>
                    <a:pt x="163927" y="223851"/>
                  </a:lnTo>
                  <a:lnTo>
                    <a:pt x="164053" y="220563"/>
                  </a:lnTo>
                  <a:lnTo>
                    <a:pt x="167647" y="216032"/>
                  </a:lnTo>
                  <a:lnTo>
                    <a:pt x="195062" y="204066"/>
                  </a:lnTo>
                  <a:lnTo>
                    <a:pt x="232821" y="198700"/>
                  </a:lnTo>
                  <a:lnTo>
                    <a:pt x="279095" y="205293"/>
                  </a:lnTo>
                  <a:lnTo>
                    <a:pt x="332627" y="221249"/>
                  </a:lnTo>
                  <a:lnTo>
                    <a:pt x="373680" y="243498"/>
                  </a:lnTo>
                  <a:lnTo>
                    <a:pt x="405532" y="273543"/>
                  </a:lnTo>
                  <a:lnTo>
                    <a:pt x="445375" y="333610"/>
                  </a:lnTo>
                  <a:lnTo>
                    <a:pt x="453002" y="356841"/>
                  </a:lnTo>
                  <a:lnTo>
                    <a:pt x="456392" y="386663"/>
                  </a:lnTo>
                  <a:lnTo>
                    <a:pt x="451660" y="413175"/>
                  </a:lnTo>
                  <a:lnTo>
                    <a:pt x="429095" y="468437"/>
                  </a:lnTo>
                  <a:lnTo>
                    <a:pt x="384225" y="508094"/>
                  </a:lnTo>
                  <a:lnTo>
                    <a:pt x="353470" y="524049"/>
                  </a:lnTo>
                  <a:lnTo>
                    <a:pt x="303231" y="531515"/>
                  </a:lnTo>
                  <a:lnTo>
                    <a:pt x="245127" y="529870"/>
                  </a:lnTo>
                  <a:lnTo>
                    <a:pt x="183260" y="518627"/>
                  </a:lnTo>
                  <a:lnTo>
                    <a:pt x="123302" y="493344"/>
                  </a:lnTo>
                  <a:lnTo>
                    <a:pt x="90607" y="480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043517" y="4622169"/>
            <a:ext cx="1233975" cy="1010261"/>
            <a:chOff x="2043517" y="4622169"/>
            <a:chExt cx="1233975" cy="1010261"/>
          </a:xfrm>
        </p:grpSpPr>
        <p:sp>
          <p:nvSpPr>
            <p:cNvPr id="109" name="Freeform 108"/>
            <p:cNvSpPr/>
            <p:nvPr/>
          </p:nvSpPr>
          <p:spPr>
            <a:xfrm>
              <a:off x="2421554" y="5011565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0543" y="0"/>
                  </a:lnTo>
                  <a:lnTo>
                    <a:pt x="352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47937" y="4923424"/>
              <a:ext cx="288504" cy="477279"/>
            </a:xfrm>
            <a:custGeom>
              <a:avLst/>
              <a:gdLst/>
              <a:ahLst/>
              <a:cxnLst/>
              <a:rect l="0" t="0" r="0" b="0"/>
              <a:pathLst>
                <a:path w="288504" h="477279">
                  <a:moveTo>
                    <a:pt x="0" y="24970"/>
                  </a:moveTo>
                  <a:lnTo>
                    <a:pt x="17981" y="9328"/>
                  </a:lnTo>
                  <a:lnTo>
                    <a:pt x="34898" y="1250"/>
                  </a:lnTo>
                  <a:lnTo>
                    <a:pt x="54115" y="0"/>
                  </a:lnTo>
                  <a:lnTo>
                    <a:pt x="95047" y="8729"/>
                  </a:lnTo>
                  <a:lnTo>
                    <a:pt x="120839" y="23927"/>
                  </a:lnTo>
                  <a:lnTo>
                    <a:pt x="164772" y="63790"/>
                  </a:lnTo>
                  <a:lnTo>
                    <a:pt x="172668" y="83947"/>
                  </a:lnTo>
                  <a:lnTo>
                    <a:pt x="175008" y="107334"/>
                  </a:lnTo>
                  <a:lnTo>
                    <a:pt x="172148" y="129426"/>
                  </a:lnTo>
                  <a:lnTo>
                    <a:pt x="163858" y="147824"/>
                  </a:lnTo>
                  <a:lnTo>
                    <a:pt x="139472" y="178699"/>
                  </a:lnTo>
                  <a:lnTo>
                    <a:pt x="113465" y="194651"/>
                  </a:lnTo>
                  <a:lnTo>
                    <a:pt x="111908" y="197752"/>
                  </a:lnTo>
                  <a:lnTo>
                    <a:pt x="115550" y="199819"/>
                  </a:lnTo>
                  <a:lnTo>
                    <a:pt x="130904" y="204456"/>
                  </a:lnTo>
                  <a:lnTo>
                    <a:pt x="189914" y="232474"/>
                  </a:lnTo>
                  <a:lnTo>
                    <a:pt x="236620" y="264136"/>
                  </a:lnTo>
                  <a:lnTo>
                    <a:pt x="259103" y="290416"/>
                  </a:lnTo>
                  <a:lnTo>
                    <a:pt x="283266" y="349452"/>
                  </a:lnTo>
                  <a:lnTo>
                    <a:pt x="288503" y="371565"/>
                  </a:lnTo>
                  <a:lnTo>
                    <a:pt x="286931" y="393091"/>
                  </a:lnTo>
                  <a:lnTo>
                    <a:pt x="273880" y="424941"/>
                  </a:lnTo>
                  <a:lnTo>
                    <a:pt x="225776" y="473559"/>
                  </a:lnTo>
                  <a:lnTo>
                    <a:pt x="214858" y="477278"/>
                  </a:lnTo>
                  <a:lnTo>
                    <a:pt x="173886" y="476921"/>
                  </a:lnTo>
                  <a:lnTo>
                    <a:pt x="124296" y="463201"/>
                  </a:lnTo>
                  <a:lnTo>
                    <a:pt x="69786" y="432718"/>
                  </a:lnTo>
                  <a:lnTo>
                    <a:pt x="10529" y="3934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043517" y="4622169"/>
              <a:ext cx="1233975" cy="1010261"/>
            </a:xfrm>
            <a:custGeom>
              <a:avLst/>
              <a:gdLst/>
              <a:ahLst/>
              <a:cxnLst/>
              <a:rect l="0" t="0" r="0" b="0"/>
              <a:pathLst>
                <a:path w="1233975" h="1010261">
                  <a:moveTo>
                    <a:pt x="767591" y="136711"/>
                  </a:moveTo>
                  <a:lnTo>
                    <a:pt x="762002" y="119944"/>
                  </a:lnTo>
                  <a:lnTo>
                    <a:pt x="741759" y="92749"/>
                  </a:lnTo>
                  <a:lnTo>
                    <a:pt x="682944" y="45918"/>
                  </a:lnTo>
                  <a:lnTo>
                    <a:pt x="624356" y="18648"/>
                  </a:lnTo>
                  <a:lnTo>
                    <a:pt x="573723" y="5933"/>
                  </a:lnTo>
                  <a:lnTo>
                    <a:pt x="520506" y="1646"/>
                  </a:lnTo>
                  <a:lnTo>
                    <a:pt x="461974" y="376"/>
                  </a:lnTo>
                  <a:lnTo>
                    <a:pt x="405897" y="0"/>
                  </a:lnTo>
                  <a:lnTo>
                    <a:pt x="348857" y="1058"/>
                  </a:lnTo>
                  <a:lnTo>
                    <a:pt x="296364" y="11303"/>
                  </a:lnTo>
                  <a:lnTo>
                    <a:pt x="241021" y="30181"/>
                  </a:lnTo>
                  <a:lnTo>
                    <a:pt x="187696" y="60191"/>
                  </a:lnTo>
                  <a:lnTo>
                    <a:pt x="159813" y="75824"/>
                  </a:lnTo>
                  <a:lnTo>
                    <a:pt x="100899" y="129782"/>
                  </a:lnTo>
                  <a:lnTo>
                    <a:pt x="59852" y="172984"/>
                  </a:lnTo>
                  <a:lnTo>
                    <a:pt x="32644" y="227146"/>
                  </a:lnTo>
                  <a:lnTo>
                    <a:pt x="10271" y="289780"/>
                  </a:lnTo>
                  <a:lnTo>
                    <a:pt x="2348" y="338433"/>
                  </a:lnTo>
                  <a:lnTo>
                    <a:pt x="0" y="389893"/>
                  </a:lnTo>
                  <a:lnTo>
                    <a:pt x="1790" y="424712"/>
                  </a:lnTo>
                  <a:lnTo>
                    <a:pt x="14782" y="474859"/>
                  </a:lnTo>
                  <a:lnTo>
                    <a:pt x="30246" y="530669"/>
                  </a:lnTo>
                  <a:lnTo>
                    <a:pt x="44141" y="573974"/>
                  </a:lnTo>
                  <a:lnTo>
                    <a:pt x="69381" y="629731"/>
                  </a:lnTo>
                  <a:lnTo>
                    <a:pt x="106707" y="692215"/>
                  </a:lnTo>
                  <a:lnTo>
                    <a:pt x="153570" y="749298"/>
                  </a:lnTo>
                  <a:lnTo>
                    <a:pt x="210210" y="796051"/>
                  </a:lnTo>
                  <a:lnTo>
                    <a:pt x="263742" y="838572"/>
                  </a:lnTo>
                  <a:lnTo>
                    <a:pt x="321305" y="876820"/>
                  </a:lnTo>
                  <a:lnTo>
                    <a:pt x="380739" y="910846"/>
                  </a:lnTo>
                  <a:lnTo>
                    <a:pt x="440177" y="935760"/>
                  </a:lnTo>
                  <a:lnTo>
                    <a:pt x="494885" y="954278"/>
                  </a:lnTo>
                  <a:lnTo>
                    <a:pt x="555540" y="971953"/>
                  </a:lnTo>
                  <a:lnTo>
                    <a:pt x="612588" y="986398"/>
                  </a:lnTo>
                  <a:lnTo>
                    <a:pt x="673003" y="996344"/>
                  </a:lnTo>
                  <a:lnTo>
                    <a:pt x="734411" y="1005150"/>
                  </a:lnTo>
                  <a:lnTo>
                    <a:pt x="788550" y="1009505"/>
                  </a:lnTo>
                  <a:lnTo>
                    <a:pt x="842042" y="1010260"/>
                  </a:lnTo>
                  <a:lnTo>
                    <a:pt x="900104" y="1007395"/>
                  </a:lnTo>
                  <a:lnTo>
                    <a:pt x="960040" y="992610"/>
                  </a:lnTo>
                  <a:lnTo>
                    <a:pt x="1010227" y="982377"/>
                  </a:lnTo>
                  <a:lnTo>
                    <a:pt x="1066643" y="962199"/>
                  </a:lnTo>
                  <a:lnTo>
                    <a:pt x="1127830" y="925112"/>
                  </a:lnTo>
                  <a:lnTo>
                    <a:pt x="1165227" y="888807"/>
                  </a:lnTo>
                  <a:lnTo>
                    <a:pt x="1200899" y="826213"/>
                  </a:lnTo>
                  <a:lnTo>
                    <a:pt x="1222103" y="773717"/>
                  </a:lnTo>
                  <a:lnTo>
                    <a:pt x="1233974" y="714228"/>
                  </a:lnTo>
                  <a:lnTo>
                    <a:pt x="1232292" y="654488"/>
                  </a:lnTo>
                  <a:lnTo>
                    <a:pt x="1228011" y="594314"/>
                  </a:lnTo>
                  <a:lnTo>
                    <a:pt x="1210659" y="542697"/>
                  </a:lnTo>
                  <a:lnTo>
                    <a:pt x="1186188" y="484929"/>
                  </a:lnTo>
                  <a:lnTo>
                    <a:pt x="1153302" y="431612"/>
                  </a:lnTo>
                  <a:lnTo>
                    <a:pt x="1131310" y="401124"/>
                  </a:lnTo>
                  <a:lnTo>
                    <a:pt x="1072499" y="347478"/>
                  </a:lnTo>
                  <a:lnTo>
                    <a:pt x="1020220" y="309165"/>
                  </a:lnTo>
                  <a:lnTo>
                    <a:pt x="969745" y="280698"/>
                  </a:lnTo>
                  <a:lnTo>
                    <a:pt x="906358" y="245519"/>
                  </a:lnTo>
                  <a:lnTo>
                    <a:pt x="847081" y="224668"/>
                  </a:lnTo>
                  <a:lnTo>
                    <a:pt x="792219" y="199233"/>
                  </a:lnTo>
                  <a:lnTo>
                    <a:pt x="751882" y="181753"/>
                  </a:lnTo>
                  <a:lnTo>
                    <a:pt x="691439" y="159777"/>
                  </a:lnTo>
                  <a:lnTo>
                    <a:pt x="642992" y="145365"/>
                  </a:lnTo>
                  <a:lnTo>
                    <a:pt x="584965" y="123950"/>
                  </a:lnTo>
                  <a:lnTo>
                    <a:pt x="546493" y="115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453761" y="3769202"/>
            <a:ext cx="3874489" cy="1316063"/>
            <a:chOff x="5453761" y="3769202"/>
            <a:chExt cx="3874489" cy="1316063"/>
          </a:xfrm>
        </p:grpSpPr>
        <p:sp>
          <p:nvSpPr>
            <p:cNvPr id="113" name="Freeform 112"/>
            <p:cNvSpPr/>
            <p:nvPr/>
          </p:nvSpPr>
          <p:spPr>
            <a:xfrm>
              <a:off x="5738031" y="3979772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7937" y="52050"/>
                  </a:lnTo>
                  <a:lnTo>
                    <a:pt x="12724" y="108229"/>
                  </a:lnTo>
                  <a:lnTo>
                    <a:pt x="11179" y="163089"/>
                  </a:lnTo>
                  <a:lnTo>
                    <a:pt x="5068" y="21795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559046" y="3874487"/>
              <a:ext cx="336913" cy="69115"/>
            </a:xfrm>
            <a:custGeom>
              <a:avLst/>
              <a:gdLst/>
              <a:ahLst/>
              <a:cxnLst/>
              <a:rect l="0" t="0" r="0" b="0"/>
              <a:pathLst>
                <a:path w="336913" h="69115">
                  <a:moveTo>
                    <a:pt x="336912" y="0"/>
                  </a:moveTo>
                  <a:lnTo>
                    <a:pt x="278296" y="23719"/>
                  </a:lnTo>
                  <a:lnTo>
                    <a:pt x="225291" y="38437"/>
                  </a:lnTo>
                  <a:lnTo>
                    <a:pt x="163419" y="56130"/>
                  </a:lnTo>
                  <a:lnTo>
                    <a:pt x="108493" y="61780"/>
                  </a:lnTo>
                  <a:lnTo>
                    <a:pt x="55703" y="66015"/>
                  </a:lnTo>
                  <a:lnTo>
                    <a:pt x="34116" y="691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59129" y="3874487"/>
              <a:ext cx="326385" cy="368498"/>
            </a:xfrm>
            <a:custGeom>
              <a:avLst/>
              <a:gdLst/>
              <a:ahLst/>
              <a:cxnLst/>
              <a:rect l="0" t="0" r="0" b="0"/>
              <a:pathLst>
                <a:path w="326385" h="368498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6" y="151228"/>
                  </a:lnTo>
                  <a:lnTo>
                    <a:pt x="9553" y="204815"/>
                  </a:lnTo>
                  <a:lnTo>
                    <a:pt x="10239" y="262287"/>
                  </a:lnTo>
                  <a:lnTo>
                    <a:pt x="7352" y="324814"/>
                  </a:lnTo>
                  <a:lnTo>
                    <a:pt x="4901" y="339375"/>
                  </a:lnTo>
                  <a:lnTo>
                    <a:pt x="3268" y="343233"/>
                  </a:lnTo>
                  <a:lnTo>
                    <a:pt x="2178" y="339956"/>
                  </a:lnTo>
                  <a:lnTo>
                    <a:pt x="2138" y="323057"/>
                  </a:lnTo>
                  <a:lnTo>
                    <a:pt x="9193" y="267714"/>
                  </a:lnTo>
                  <a:lnTo>
                    <a:pt x="21311" y="232960"/>
                  </a:lnTo>
                  <a:lnTo>
                    <a:pt x="39720" y="206025"/>
                  </a:lnTo>
                  <a:lnTo>
                    <a:pt x="48707" y="201691"/>
                  </a:lnTo>
                  <a:lnTo>
                    <a:pt x="71171" y="199994"/>
                  </a:lnTo>
                  <a:lnTo>
                    <a:pt x="81373" y="204689"/>
                  </a:lnTo>
                  <a:lnTo>
                    <a:pt x="98947" y="222384"/>
                  </a:lnTo>
                  <a:lnTo>
                    <a:pt x="125046" y="282243"/>
                  </a:lnTo>
                  <a:lnTo>
                    <a:pt x="133368" y="318374"/>
                  </a:lnTo>
                  <a:lnTo>
                    <a:pt x="134535" y="331572"/>
                  </a:lnTo>
                  <a:lnTo>
                    <a:pt x="136484" y="336861"/>
                  </a:lnTo>
                  <a:lnTo>
                    <a:pt x="138953" y="336878"/>
                  </a:lnTo>
                  <a:lnTo>
                    <a:pt x="156910" y="317278"/>
                  </a:lnTo>
                  <a:lnTo>
                    <a:pt x="209627" y="287114"/>
                  </a:lnTo>
                  <a:lnTo>
                    <a:pt x="238757" y="271464"/>
                  </a:lnTo>
                  <a:lnTo>
                    <a:pt x="291090" y="224474"/>
                  </a:lnTo>
                  <a:lnTo>
                    <a:pt x="294666" y="216330"/>
                  </a:lnTo>
                  <a:lnTo>
                    <a:pt x="295519" y="197922"/>
                  </a:lnTo>
                  <a:lnTo>
                    <a:pt x="291769" y="190440"/>
                  </a:lnTo>
                  <a:lnTo>
                    <a:pt x="278244" y="179006"/>
                  </a:lnTo>
                  <a:lnTo>
                    <a:pt x="269724" y="176659"/>
                  </a:lnTo>
                  <a:lnTo>
                    <a:pt x="250898" y="177171"/>
                  </a:lnTo>
                  <a:lnTo>
                    <a:pt x="233953" y="184417"/>
                  </a:lnTo>
                  <a:lnTo>
                    <a:pt x="204011" y="208133"/>
                  </a:lnTo>
                  <a:lnTo>
                    <a:pt x="195957" y="227814"/>
                  </a:lnTo>
                  <a:lnTo>
                    <a:pt x="190787" y="278577"/>
                  </a:lnTo>
                  <a:lnTo>
                    <a:pt x="195480" y="314168"/>
                  </a:lnTo>
                  <a:lnTo>
                    <a:pt x="209868" y="341351"/>
                  </a:lnTo>
                  <a:lnTo>
                    <a:pt x="228586" y="353702"/>
                  </a:lnTo>
                  <a:lnTo>
                    <a:pt x="253672" y="361922"/>
                  </a:lnTo>
                  <a:lnTo>
                    <a:pt x="304959" y="367199"/>
                  </a:lnTo>
                  <a:lnTo>
                    <a:pt x="32638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13449" y="3769202"/>
              <a:ext cx="30034" cy="442198"/>
            </a:xfrm>
            <a:custGeom>
              <a:avLst/>
              <a:gdLst/>
              <a:ahLst/>
              <a:cxnLst/>
              <a:rect l="0" t="0" r="0" b="0"/>
              <a:pathLst>
                <a:path w="30034" h="442198">
                  <a:moveTo>
                    <a:pt x="30033" y="0"/>
                  </a:moveTo>
                  <a:lnTo>
                    <a:pt x="18854" y="11178"/>
                  </a:lnTo>
                  <a:lnTo>
                    <a:pt x="6313" y="40487"/>
                  </a:lnTo>
                  <a:lnTo>
                    <a:pt x="0" y="101887"/>
                  </a:lnTo>
                  <a:lnTo>
                    <a:pt x="77" y="156530"/>
                  </a:lnTo>
                  <a:lnTo>
                    <a:pt x="9990" y="217573"/>
                  </a:lnTo>
                  <a:lnTo>
                    <a:pt x="16685" y="272696"/>
                  </a:lnTo>
                  <a:lnTo>
                    <a:pt x="18669" y="326074"/>
                  </a:lnTo>
                  <a:lnTo>
                    <a:pt x="24928" y="385333"/>
                  </a:lnTo>
                  <a:lnTo>
                    <a:pt x="3003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30145" y="4021175"/>
              <a:ext cx="187078" cy="168780"/>
            </a:xfrm>
            <a:custGeom>
              <a:avLst/>
              <a:gdLst/>
              <a:ahLst/>
              <a:cxnLst/>
              <a:rect l="0" t="0" r="0" b="0"/>
              <a:pathLst>
                <a:path w="187078" h="168780">
                  <a:moveTo>
                    <a:pt x="123907" y="42825"/>
                  </a:moveTo>
                  <a:lnTo>
                    <a:pt x="118318" y="26057"/>
                  </a:lnTo>
                  <a:lnTo>
                    <a:pt x="106216" y="11586"/>
                  </a:lnTo>
                  <a:lnTo>
                    <a:pt x="98074" y="4451"/>
                  </a:lnTo>
                  <a:lnTo>
                    <a:pt x="89137" y="865"/>
                  </a:lnTo>
                  <a:lnTo>
                    <a:pt x="69850" y="0"/>
                  </a:lnTo>
                  <a:lnTo>
                    <a:pt x="39259" y="6089"/>
                  </a:lnTo>
                  <a:lnTo>
                    <a:pt x="31210" y="11315"/>
                  </a:lnTo>
                  <a:lnTo>
                    <a:pt x="19147" y="26481"/>
                  </a:lnTo>
                  <a:lnTo>
                    <a:pt x="5780" y="54750"/>
                  </a:lnTo>
                  <a:lnTo>
                    <a:pt x="0" y="90942"/>
                  </a:lnTo>
                  <a:lnTo>
                    <a:pt x="3875" y="131301"/>
                  </a:lnTo>
                  <a:lnTo>
                    <a:pt x="15577" y="152727"/>
                  </a:lnTo>
                  <a:lnTo>
                    <a:pt x="23610" y="161717"/>
                  </a:lnTo>
                  <a:lnTo>
                    <a:pt x="32476" y="166540"/>
                  </a:lnTo>
                  <a:lnTo>
                    <a:pt x="51686" y="168779"/>
                  </a:lnTo>
                  <a:lnTo>
                    <a:pt x="68802" y="162755"/>
                  </a:lnTo>
                  <a:lnTo>
                    <a:pt x="84208" y="151109"/>
                  </a:lnTo>
                  <a:lnTo>
                    <a:pt x="98854" y="134235"/>
                  </a:lnTo>
                  <a:lnTo>
                    <a:pt x="106922" y="111918"/>
                  </a:lnTo>
                  <a:lnTo>
                    <a:pt x="109074" y="99415"/>
                  </a:lnTo>
                  <a:lnTo>
                    <a:pt x="111679" y="94590"/>
                  </a:lnTo>
                  <a:lnTo>
                    <a:pt x="114585" y="94882"/>
                  </a:lnTo>
                  <a:lnTo>
                    <a:pt x="141830" y="127409"/>
                  </a:lnTo>
                  <a:lnTo>
                    <a:pt x="187077" y="148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55721" y="3979772"/>
              <a:ext cx="77316" cy="193046"/>
            </a:xfrm>
            <a:custGeom>
              <a:avLst/>
              <a:gdLst/>
              <a:ahLst/>
              <a:cxnLst/>
              <a:rect l="0" t="0" r="0" b="0"/>
              <a:pathLst>
                <a:path w="77316" h="193046">
                  <a:moveTo>
                    <a:pt x="14144" y="73699"/>
                  </a:moveTo>
                  <a:lnTo>
                    <a:pt x="8078" y="106151"/>
                  </a:lnTo>
                  <a:lnTo>
                    <a:pt x="21863" y="168532"/>
                  </a:lnTo>
                  <a:lnTo>
                    <a:pt x="29559" y="193045"/>
                  </a:lnTo>
                  <a:lnTo>
                    <a:pt x="10277" y="135776"/>
                  </a:lnTo>
                  <a:lnTo>
                    <a:pt x="0" y="93782"/>
                  </a:lnTo>
                  <a:lnTo>
                    <a:pt x="2399" y="70537"/>
                  </a:lnTo>
                  <a:lnTo>
                    <a:pt x="23002" y="30960"/>
                  </a:lnTo>
                  <a:lnTo>
                    <a:pt x="39138" y="16490"/>
                  </a:lnTo>
                  <a:lnTo>
                    <a:pt x="61714" y="4885"/>
                  </a:lnTo>
                  <a:lnTo>
                    <a:pt x="773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45132" y="4042731"/>
              <a:ext cx="166441" cy="376560"/>
            </a:xfrm>
            <a:custGeom>
              <a:avLst/>
              <a:gdLst/>
              <a:ahLst/>
              <a:cxnLst/>
              <a:rect l="0" t="0" r="0" b="0"/>
              <a:pathLst>
                <a:path w="166441" h="376560">
                  <a:moveTo>
                    <a:pt x="119531" y="105497"/>
                  </a:moveTo>
                  <a:lnTo>
                    <a:pt x="125121" y="88729"/>
                  </a:lnTo>
                  <a:lnTo>
                    <a:pt x="124745" y="71138"/>
                  </a:lnTo>
                  <a:lnTo>
                    <a:pt x="114972" y="31249"/>
                  </a:lnTo>
                  <a:lnTo>
                    <a:pt x="99593" y="5638"/>
                  </a:lnTo>
                  <a:lnTo>
                    <a:pt x="91031" y="1490"/>
                  </a:lnTo>
                  <a:lnTo>
                    <a:pt x="69040" y="0"/>
                  </a:lnTo>
                  <a:lnTo>
                    <a:pt x="35940" y="11327"/>
                  </a:lnTo>
                  <a:lnTo>
                    <a:pt x="20768" y="29328"/>
                  </a:lnTo>
                  <a:lnTo>
                    <a:pt x="1496" y="73424"/>
                  </a:lnTo>
                  <a:lnTo>
                    <a:pt x="0" y="94751"/>
                  </a:lnTo>
                  <a:lnTo>
                    <a:pt x="4405" y="114759"/>
                  </a:lnTo>
                  <a:lnTo>
                    <a:pt x="14162" y="131450"/>
                  </a:lnTo>
                  <a:lnTo>
                    <a:pt x="22379" y="136837"/>
                  </a:lnTo>
                  <a:lnTo>
                    <a:pt x="43987" y="142822"/>
                  </a:lnTo>
                  <a:lnTo>
                    <a:pt x="66068" y="139243"/>
                  </a:lnTo>
                  <a:lnTo>
                    <a:pt x="95111" y="124074"/>
                  </a:lnTo>
                  <a:lnTo>
                    <a:pt x="125886" y="97988"/>
                  </a:lnTo>
                  <a:lnTo>
                    <a:pt x="130786" y="98151"/>
                  </a:lnTo>
                  <a:lnTo>
                    <a:pt x="134053" y="102939"/>
                  </a:lnTo>
                  <a:lnTo>
                    <a:pt x="138652" y="135155"/>
                  </a:lnTo>
                  <a:lnTo>
                    <a:pt x="140205" y="192853"/>
                  </a:lnTo>
                  <a:lnTo>
                    <a:pt x="148918" y="249311"/>
                  </a:lnTo>
                  <a:lnTo>
                    <a:pt x="161904" y="302404"/>
                  </a:lnTo>
                  <a:lnTo>
                    <a:pt x="166440" y="325202"/>
                  </a:lnTo>
                  <a:lnTo>
                    <a:pt x="164555" y="347033"/>
                  </a:lnTo>
                  <a:lnTo>
                    <a:pt x="156700" y="365314"/>
                  </a:lnTo>
                  <a:lnTo>
                    <a:pt x="151329" y="373465"/>
                  </a:lnTo>
                  <a:lnTo>
                    <a:pt x="143069" y="376559"/>
                  </a:lnTo>
                  <a:lnTo>
                    <a:pt x="110258" y="370905"/>
                  </a:lnTo>
                  <a:lnTo>
                    <a:pt x="73376" y="357921"/>
                  </a:lnTo>
                  <a:lnTo>
                    <a:pt x="56360" y="347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90964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48891" y="4028366"/>
              <a:ext cx="134067" cy="193562"/>
            </a:xfrm>
            <a:custGeom>
              <a:avLst/>
              <a:gdLst/>
              <a:ahLst/>
              <a:cxnLst/>
              <a:rect l="0" t="0" r="0" b="0"/>
              <a:pathLst>
                <a:path w="134067" h="193562">
                  <a:moveTo>
                    <a:pt x="0" y="56691"/>
                  </a:moveTo>
                  <a:lnTo>
                    <a:pt x="37478" y="65024"/>
                  </a:lnTo>
                  <a:lnTo>
                    <a:pt x="72326" y="63449"/>
                  </a:lnTo>
                  <a:lnTo>
                    <a:pt x="92976" y="57355"/>
                  </a:lnTo>
                  <a:lnTo>
                    <a:pt x="132665" y="27778"/>
                  </a:lnTo>
                  <a:lnTo>
                    <a:pt x="134066" y="22208"/>
                  </a:lnTo>
                  <a:lnTo>
                    <a:pt x="131492" y="17324"/>
                  </a:lnTo>
                  <a:lnTo>
                    <a:pt x="119272" y="8779"/>
                  </a:lnTo>
                  <a:lnTo>
                    <a:pt x="102143" y="1081"/>
                  </a:lnTo>
                  <a:lnTo>
                    <a:pt x="79712" y="0"/>
                  </a:lnTo>
                  <a:lnTo>
                    <a:pt x="56484" y="4589"/>
                  </a:lnTo>
                  <a:lnTo>
                    <a:pt x="38362" y="14427"/>
                  </a:lnTo>
                  <a:lnTo>
                    <a:pt x="25629" y="29718"/>
                  </a:lnTo>
                  <a:lnTo>
                    <a:pt x="7922" y="68130"/>
                  </a:lnTo>
                  <a:lnTo>
                    <a:pt x="6640" y="88681"/>
                  </a:lnTo>
                  <a:lnTo>
                    <a:pt x="15350" y="136060"/>
                  </a:lnTo>
                  <a:lnTo>
                    <a:pt x="30544" y="165475"/>
                  </a:lnTo>
                  <a:lnTo>
                    <a:pt x="46331" y="178349"/>
                  </a:lnTo>
                  <a:lnTo>
                    <a:pt x="65045" y="186800"/>
                  </a:lnTo>
                  <a:lnTo>
                    <a:pt x="105285" y="193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38404" y="4064000"/>
              <a:ext cx="115815" cy="161375"/>
            </a:xfrm>
            <a:custGeom>
              <a:avLst/>
              <a:gdLst/>
              <a:ahLst/>
              <a:cxnLst/>
              <a:rect l="0" t="0" r="0" b="0"/>
              <a:pathLst>
                <a:path w="115815" h="161375">
                  <a:moveTo>
                    <a:pt x="0" y="31585"/>
                  </a:moveTo>
                  <a:lnTo>
                    <a:pt x="5589" y="93678"/>
                  </a:lnTo>
                  <a:lnTo>
                    <a:pt x="32783" y="147257"/>
                  </a:lnTo>
                  <a:lnTo>
                    <a:pt x="42646" y="161374"/>
                  </a:lnTo>
                  <a:lnTo>
                    <a:pt x="43639" y="160225"/>
                  </a:lnTo>
                  <a:lnTo>
                    <a:pt x="27549" y="104187"/>
                  </a:lnTo>
                  <a:lnTo>
                    <a:pt x="22980" y="62195"/>
                  </a:lnTo>
                  <a:lnTo>
                    <a:pt x="25849" y="49652"/>
                  </a:lnTo>
                  <a:lnTo>
                    <a:pt x="38394" y="29477"/>
                  </a:lnTo>
                  <a:lnTo>
                    <a:pt x="55668" y="15830"/>
                  </a:lnTo>
                  <a:lnTo>
                    <a:pt x="75044" y="703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71246" y="4072341"/>
              <a:ext cx="209397" cy="191701"/>
            </a:xfrm>
            <a:custGeom>
              <a:avLst/>
              <a:gdLst/>
              <a:ahLst/>
              <a:cxnLst/>
              <a:rect l="0" t="0" r="0" b="0"/>
              <a:pathLst>
                <a:path w="209397" h="191701">
                  <a:moveTo>
                    <a:pt x="9355" y="44301"/>
                  </a:moveTo>
                  <a:lnTo>
                    <a:pt x="3289" y="76753"/>
                  </a:lnTo>
                  <a:lnTo>
                    <a:pt x="8325" y="134232"/>
                  </a:lnTo>
                  <a:lnTo>
                    <a:pt x="15217" y="173199"/>
                  </a:lnTo>
                  <a:lnTo>
                    <a:pt x="14433" y="172347"/>
                  </a:lnTo>
                  <a:lnTo>
                    <a:pt x="4769" y="140174"/>
                  </a:lnTo>
                  <a:lnTo>
                    <a:pt x="0" y="88759"/>
                  </a:lnTo>
                  <a:lnTo>
                    <a:pt x="1514" y="48635"/>
                  </a:lnTo>
                  <a:lnTo>
                    <a:pt x="10159" y="25170"/>
                  </a:lnTo>
                  <a:lnTo>
                    <a:pt x="24920" y="9283"/>
                  </a:lnTo>
                  <a:lnTo>
                    <a:pt x="33770" y="3408"/>
                  </a:lnTo>
                  <a:lnTo>
                    <a:pt x="59201" y="0"/>
                  </a:lnTo>
                  <a:lnTo>
                    <a:pt x="74171" y="729"/>
                  </a:lnTo>
                  <a:lnTo>
                    <a:pt x="100163" y="10898"/>
                  </a:lnTo>
                  <a:lnTo>
                    <a:pt x="134527" y="39473"/>
                  </a:lnTo>
                  <a:lnTo>
                    <a:pt x="171991" y="91051"/>
                  </a:lnTo>
                  <a:lnTo>
                    <a:pt x="199581" y="139063"/>
                  </a:lnTo>
                  <a:lnTo>
                    <a:pt x="209396" y="191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29159" y="4095585"/>
              <a:ext cx="140997" cy="163619"/>
            </a:xfrm>
            <a:custGeom>
              <a:avLst/>
              <a:gdLst/>
              <a:ahLst/>
              <a:cxnLst/>
              <a:rect l="0" t="0" r="0" b="0"/>
              <a:pathLst>
                <a:path w="140997" h="163619">
                  <a:moveTo>
                    <a:pt x="14654" y="0"/>
                  </a:moveTo>
                  <a:lnTo>
                    <a:pt x="0" y="55141"/>
                  </a:lnTo>
                  <a:lnTo>
                    <a:pt x="1083" y="92377"/>
                  </a:lnTo>
                  <a:lnTo>
                    <a:pt x="8813" y="125637"/>
                  </a:lnTo>
                  <a:lnTo>
                    <a:pt x="24102" y="152130"/>
                  </a:lnTo>
                  <a:lnTo>
                    <a:pt x="32651" y="157572"/>
                  </a:lnTo>
                  <a:lnTo>
                    <a:pt x="54628" y="163618"/>
                  </a:lnTo>
                  <a:lnTo>
                    <a:pt x="64700" y="162891"/>
                  </a:lnTo>
                  <a:lnTo>
                    <a:pt x="82130" y="155845"/>
                  </a:lnTo>
                  <a:lnTo>
                    <a:pt x="105097" y="133134"/>
                  </a:lnTo>
                  <a:lnTo>
                    <a:pt x="129437" y="83736"/>
                  </a:lnTo>
                  <a:lnTo>
                    <a:pt x="14099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49175" y="4101858"/>
              <a:ext cx="261888" cy="183241"/>
            </a:xfrm>
            <a:custGeom>
              <a:avLst/>
              <a:gdLst/>
              <a:ahLst/>
              <a:cxnLst/>
              <a:rect l="0" t="0" r="0" b="0"/>
              <a:pathLst>
                <a:path w="261888" h="183241">
                  <a:moveTo>
                    <a:pt x="26265" y="77955"/>
                  </a:moveTo>
                  <a:lnTo>
                    <a:pt x="15087" y="94723"/>
                  </a:lnTo>
                  <a:lnTo>
                    <a:pt x="12718" y="112314"/>
                  </a:lnTo>
                  <a:lnTo>
                    <a:pt x="13724" y="121918"/>
                  </a:lnTo>
                  <a:lnTo>
                    <a:pt x="13225" y="123641"/>
                  </a:lnTo>
                  <a:lnTo>
                    <a:pt x="9552" y="113078"/>
                  </a:lnTo>
                  <a:lnTo>
                    <a:pt x="2661" y="58173"/>
                  </a:lnTo>
                  <a:lnTo>
                    <a:pt x="0" y="47220"/>
                  </a:lnTo>
                  <a:lnTo>
                    <a:pt x="566" y="37578"/>
                  </a:lnTo>
                  <a:lnTo>
                    <a:pt x="7435" y="20625"/>
                  </a:lnTo>
                  <a:lnTo>
                    <a:pt x="14882" y="15169"/>
                  </a:lnTo>
                  <a:lnTo>
                    <a:pt x="35634" y="9106"/>
                  </a:lnTo>
                  <a:lnTo>
                    <a:pt x="45380" y="9829"/>
                  </a:lnTo>
                  <a:lnTo>
                    <a:pt x="62447" y="16871"/>
                  </a:lnTo>
                  <a:lnTo>
                    <a:pt x="85209" y="39579"/>
                  </a:lnTo>
                  <a:lnTo>
                    <a:pt x="109474" y="88976"/>
                  </a:lnTo>
                  <a:lnTo>
                    <a:pt x="113324" y="99340"/>
                  </a:lnTo>
                  <a:lnTo>
                    <a:pt x="115889" y="100401"/>
                  </a:lnTo>
                  <a:lnTo>
                    <a:pt x="118741" y="85981"/>
                  </a:lnTo>
                  <a:lnTo>
                    <a:pt x="122911" y="31404"/>
                  </a:lnTo>
                  <a:lnTo>
                    <a:pt x="132000" y="6963"/>
                  </a:lnTo>
                  <a:lnTo>
                    <a:pt x="138869" y="1381"/>
                  </a:lnTo>
                  <a:lnTo>
                    <a:pt x="146958" y="0"/>
                  </a:lnTo>
                  <a:lnTo>
                    <a:pt x="165304" y="4704"/>
                  </a:lnTo>
                  <a:lnTo>
                    <a:pt x="185156" y="14594"/>
                  </a:lnTo>
                  <a:lnTo>
                    <a:pt x="202558" y="33027"/>
                  </a:lnTo>
                  <a:lnTo>
                    <a:pt x="238820" y="95348"/>
                  </a:lnTo>
                  <a:lnTo>
                    <a:pt x="260739" y="156761"/>
                  </a:lnTo>
                  <a:lnTo>
                    <a:pt x="261887" y="171472"/>
                  </a:lnTo>
                  <a:lnTo>
                    <a:pt x="257892" y="183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49181" y="3863958"/>
              <a:ext cx="171308" cy="370418"/>
            </a:xfrm>
            <a:custGeom>
              <a:avLst/>
              <a:gdLst/>
              <a:ahLst/>
              <a:cxnLst/>
              <a:rect l="0" t="0" r="0" b="0"/>
              <a:pathLst>
                <a:path w="171308" h="370418">
                  <a:moveTo>
                    <a:pt x="0" y="0"/>
                  </a:moveTo>
                  <a:lnTo>
                    <a:pt x="8334" y="37478"/>
                  </a:lnTo>
                  <a:lnTo>
                    <a:pt x="10095" y="100080"/>
                  </a:lnTo>
                  <a:lnTo>
                    <a:pt x="15989" y="153916"/>
                  </a:lnTo>
                  <a:lnTo>
                    <a:pt x="27291" y="210038"/>
                  </a:lnTo>
                  <a:lnTo>
                    <a:pt x="33858" y="271903"/>
                  </a:lnTo>
                  <a:lnTo>
                    <a:pt x="37274" y="301000"/>
                  </a:lnTo>
                  <a:lnTo>
                    <a:pt x="34894" y="329530"/>
                  </a:lnTo>
                  <a:lnTo>
                    <a:pt x="32621" y="335500"/>
                  </a:lnTo>
                  <a:lnTo>
                    <a:pt x="29936" y="335971"/>
                  </a:lnTo>
                  <a:lnTo>
                    <a:pt x="26977" y="332775"/>
                  </a:lnTo>
                  <a:lnTo>
                    <a:pt x="17222" y="300332"/>
                  </a:lnTo>
                  <a:lnTo>
                    <a:pt x="13021" y="239306"/>
                  </a:lnTo>
                  <a:lnTo>
                    <a:pt x="16705" y="213983"/>
                  </a:lnTo>
                  <a:lnTo>
                    <a:pt x="22835" y="206996"/>
                  </a:lnTo>
                  <a:lnTo>
                    <a:pt x="31601" y="203508"/>
                  </a:lnTo>
                  <a:lnTo>
                    <a:pt x="42125" y="202353"/>
                  </a:lnTo>
                  <a:lnTo>
                    <a:pt x="60057" y="207308"/>
                  </a:lnTo>
                  <a:lnTo>
                    <a:pt x="105092" y="237263"/>
                  </a:lnTo>
                  <a:lnTo>
                    <a:pt x="143402" y="285012"/>
                  </a:lnTo>
                  <a:lnTo>
                    <a:pt x="171307" y="347506"/>
                  </a:lnTo>
                  <a:lnTo>
                    <a:pt x="170356" y="355673"/>
                  </a:lnTo>
                  <a:lnTo>
                    <a:pt x="166214" y="362287"/>
                  </a:lnTo>
                  <a:lnTo>
                    <a:pt x="159942" y="367867"/>
                  </a:lnTo>
                  <a:lnTo>
                    <a:pt x="151082" y="370417"/>
                  </a:lnTo>
                  <a:lnTo>
                    <a:pt x="117425" y="368416"/>
                  </a:lnTo>
                  <a:lnTo>
                    <a:pt x="84706" y="359245"/>
                  </a:lnTo>
                  <a:lnTo>
                    <a:pt x="56294" y="343399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59751" y="4063596"/>
              <a:ext cx="157940" cy="200446"/>
            </a:xfrm>
            <a:custGeom>
              <a:avLst/>
              <a:gdLst/>
              <a:ahLst/>
              <a:cxnLst/>
              <a:rect l="0" t="0" r="0" b="0"/>
              <a:pathLst>
                <a:path w="157940" h="200446">
                  <a:moveTo>
                    <a:pt x="0" y="105689"/>
                  </a:moveTo>
                  <a:lnTo>
                    <a:pt x="16768" y="94510"/>
                  </a:lnTo>
                  <a:lnTo>
                    <a:pt x="75446" y="82813"/>
                  </a:lnTo>
                  <a:lnTo>
                    <a:pt x="134545" y="65675"/>
                  </a:lnTo>
                  <a:lnTo>
                    <a:pt x="151824" y="54370"/>
                  </a:lnTo>
                  <a:lnTo>
                    <a:pt x="156198" y="46910"/>
                  </a:lnTo>
                  <a:lnTo>
                    <a:pt x="157939" y="29262"/>
                  </a:lnTo>
                  <a:lnTo>
                    <a:pt x="154426" y="20812"/>
                  </a:lnTo>
                  <a:lnTo>
                    <a:pt x="141164" y="5185"/>
                  </a:lnTo>
                  <a:lnTo>
                    <a:pt x="131543" y="1251"/>
                  </a:lnTo>
                  <a:lnTo>
                    <a:pt x="108376" y="0"/>
                  </a:lnTo>
                  <a:lnTo>
                    <a:pt x="74616" y="11463"/>
                  </a:lnTo>
                  <a:lnTo>
                    <a:pt x="59289" y="26376"/>
                  </a:lnTo>
                  <a:lnTo>
                    <a:pt x="39918" y="64546"/>
                  </a:lnTo>
                  <a:lnTo>
                    <a:pt x="34055" y="101037"/>
                  </a:lnTo>
                  <a:lnTo>
                    <a:pt x="37906" y="135896"/>
                  </a:lnTo>
                  <a:lnTo>
                    <a:pt x="46482" y="154599"/>
                  </a:lnTo>
                  <a:lnTo>
                    <a:pt x="52046" y="162862"/>
                  </a:lnTo>
                  <a:lnTo>
                    <a:pt x="67585" y="175163"/>
                  </a:lnTo>
                  <a:lnTo>
                    <a:pt x="106157" y="192592"/>
                  </a:lnTo>
                  <a:lnTo>
                    <a:pt x="157928" y="200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206846" y="4074528"/>
              <a:ext cx="121404" cy="182238"/>
            </a:xfrm>
            <a:custGeom>
              <a:avLst/>
              <a:gdLst/>
              <a:ahLst/>
              <a:cxnLst/>
              <a:rect l="0" t="0" r="0" b="0"/>
              <a:pathLst>
                <a:path w="121404" h="182238">
                  <a:moveTo>
                    <a:pt x="5589" y="31586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3309" y="123414"/>
                  </a:lnTo>
                  <a:lnTo>
                    <a:pt x="31387" y="182237"/>
                  </a:lnTo>
                  <a:lnTo>
                    <a:pt x="29533" y="176921"/>
                  </a:lnTo>
                  <a:lnTo>
                    <a:pt x="21310" y="116172"/>
                  </a:lnTo>
                  <a:lnTo>
                    <a:pt x="18313" y="66535"/>
                  </a:lnTo>
                  <a:lnTo>
                    <a:pt x="22163" y="43609"/>
                  </a:lnTo>
                  <a:lnTo>
                    <a:pt x="34013" y="24841"/>
                  </a:lnTo>
                  <a:lnTo>
                    <a:pt x="42085" y="16561"/>
                  </a:lnTo>
                  <a:lnTo>
                    <a:pt x="63533" y="7360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06404" y="464306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9" y="58617"/>
                  </a:lnTo>
                  <a:lnTo>
                    <a:pt x="9359" y="112791"/>
                  </a:lnTo>
                  <a:lnTo>
                    <a:pt x="2195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53761" y="4506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13107" y="4632538"/>
              <a:ext cx="195960" cy="192305"/>
            </a:xfrm>
            <a:custGeom>
              <a:avLst/>
              <a:gdLst/>
              <a:ahLst/>
              <a:cxnLst/>
              <a:rect l="0" t="0" r="0" b="0"/>
              <a:pathLst>
                <a:path w="195960" h="192305">
                  <a:moveTo>
                    <a:pt x="135452" y="0"/>
                  </a:moveTo>
                  <a:lnTo>
                    <a:pt x="76836" y="5590"/>
                  </a:lnTo>
                  <a:lnTo>
                    <a:pt x="20239" y="21331"/>
                  </a:lnTo>
                  <a:lnTo>
                    <a:pt x="9510" y="24750"/>
                  </a:lnTo>
                  <a:lnTo>
                    <a:pt x="3528" y="31708"/>
                  </a:lnTo>
                  <a:lnTo>
                    <a:pt x="710" y="41026"/>
                  </a:lnTo>
                  <a:lnTo>
                    <a:pt x="0" y="51917"/>
                  </a:lnTo>
                  <a:lnTo>
                    <a:pt x="4207" y="60348"/>
                  </a:lnTo>
                  <a:lnTo>
                    <a:pt x="21359" y="72835"/>
                  </a:lnTo>
                  <a:lnTo>
                    <a:pt x="83961" y="97301"/>
                  </a:lnTo>
                  <a:lnTo>
                    <a:pt x="144746" y="121781"/>
                  </a:lnTo>
                  <a:lnTo>
                    <a:pt x="176031" y="134220"/>
                  </a:lnTo>
                  <a:lnTo>
                    <a:pt x="192871" y="145831"/>
                  </a:lnTo>
                  <a:lnTo>
                    <a:pt x="195959" y="153373"/>
                  </a:lnTo>
                  <a:lnTo>
                    <a:pt x="195677" y="161910"/>
                  </a:lnTo>
                  <a:lnTo>
                    <a:pt x="193150" y="171111"/>
                  </a:lnTo>
                  <a:lnTo>
                    <a:pt x="187955" y="178416"/>
                  </a:lnTo>
                  <a:lnTo>
                    <a:pt x="172825" y="189650"/>
                  </a:lnTo>
                  <a:lnTo>
                    <a:pt x="151283" y="192304"/>
                  </a:lnTo>
                  <a:lnTo>
                    <a:pt x="99325" y="190065"/>
                  </a:lnTo>
                  <a:lnTo>
                    <a:pt x="47724" y="172919"/>
                  </a:lnTo>
                  <a:lnTo>
                    <a:pt x="3016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59171" y="4617877"/>
              <a:ext cx="311090" cy="225233"/>
            </a:xfrm>
            <a:custGeom>
              <a:avLst/>
              <a:gdLst/>
              <a:ahLst/>
              <a:cxnLst/>
              <a:rect l="0" t="0" r="0" b="0"/>
              <a:pathLst>
                <a:path w="311090" h="225233">
                  <a:moveTo>
                    <a:pt x="0" y="56776"/>
                  </a:moveTo>
                  <a:lnTo>
                    <a:pt x="0" y="110920"/>
                  </a:lnTo>
                  <a:lnTo>
                    <a:pt x="0" y="169277"/>
                  </a:lnTo>
                  <a:lnTo>
                    <a:pt x="0" y="110634"/>
                  </a:lnTo>
                  <a:lnTo>
                    <a:pt x="5589" y="48025"/>
                  </a:lnTo>
                  <a:lnTo>
                    <a:pt x="20243" y="15189"/>
                  </a:lnTo>
                  <a:lnTo>
                    <a:pt x="28703" y="7994"/>
                  </a:lnTo>
                  <a:lnTo>
                    <a:pt x="50581" y="0"/>
                  </a:lnTo>
                  <a:lnTo>
                    <a:pt x="60627" y="208"/>
                  </a:lnTo>
                  <a:lnTo>
                    <a:pt x="78028" y="6678"/>
                  </a:lnTo>
                  <a:lnTo>
                    <a:pt x="93560" y="23592"/>
                  </a:lnTo>
                  <a:lnTo>
                    <a:pt x="129693" y="78792"/>
                  </a:lnTo>
                  <a:lnTo>
                    <a:pt x="148522" y="117761"/>
                  </a:lnTo>
                  <a:lnTo>
                    <a:pt x="156310" y="150755"/>
                  </a:lnTo>
                  <a:lnTo>
                    <a:pt x="159189" y="151014"/>
                  </a:lnTo>
                  <a:lnTo>
                    <a:pt x="183393" y="131803"/>
                  </a:lnTo>
                  <a:lnTo>
                    <a:pt x="242542" y="106333"/>
                  </a:lnTo>
                  <a:lnTo>
                    <a:pt x="283176" y="90785"/>
                  </a:lnTo>
                  <a:lnTo>
                    <a:pt x="299771" y="79300"/>
                  </a:lnTo>
                  <a:lnTo>
                    <a:pt x="305132" y="70622"/>
                  </a:lnTo>
                  <a:lnTo>
                    <a:pt x="311089" y="48501"/>
                  </a:lnTo>
                  <a:lnTo>
                    <a:pt x="309168" y="39561"/>
                  </a:lnTo>
                  <a:lnTo>
                    <a:pt x="304377" y="32431"/>
                  </a:lnTo>
                  <a:lnTo>
                    <a:pt x="297675" y="26508"/>
                  </a:lnTo>
                  <a:lnTo>
                    <a:pt x="289697" y="23729"/>
                  </a:lnTo>
                  <a:lnTo>
                    <a:pt x="271474" y="23761"/>
                  </a:lnTo>
                  <a:lnTo>
                    <a:pt x="241484" y="35945"/>
                  </a:lnTo>
                  <a:lnTo>
                    <a:pt x="215960" y="54373"/>
                  </a:lnTo>
                  <a:lnTo>
                    <a:pt x="193579" y="80240"/>
                  </a:lnTo>
                  <a:lnTo>
                    <a:pt x="185471" y="103079"/>
                  </a:lnTo>
                  <a:lnTo>
                    <a:pt x="183037" y="127658"/>
                  </a:lnTo>
                  <a:lnTo>
                    <a:pt x="185855" y="150280"/>
                  </a:lnTo>
                  <a:lnTo>
                    <a:pt x="194126" y="168913"/>
                  </a:lnTo>
                  <a:lnTo>
                    <a:pt x="199607" y="177157"/>
                  </a:lnTo>
                  <a:lnTo>
                    <a:pt x="218176" y="189437"/>
                  </a:lnTo>
                  <a:lnTo>
                    <a:pt x="280893" y="214334"/>
                  </a:lnTo>
                  <a:lnTo>
                    <a:pt x="305326" y="225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16403" y="4639961"/>
              <a:ext cx="198698" cy="396255"/>
            </a:xfrm>
            <a:custGeom>
              <a:avLst/>
              <a:gdLst/>
              <a:ahLst/>
              <a:cxnLst/>
              <a:rect l="0" t="0" r="0" b="0"/>
              <a:pathLst>
                <a:path w="198698" h="396255">
                  <a:moveTo>
                    <a:pt x="137607" y="97862"/>
                  </a:moveTo>
                  <a:lnTo>
                    <a:pt x="134487" y="55171"/>
                  </a:lnTo>
                  <a:lnTo>
                    <a:pt x="128032" y="35605"/>
                  </a:lnTo>
                  <a:lnTo>
                    <a:pt x="117364" y="19110"/>
                  </a:lnTo>
                  <a:lnTo>
                    <a:pt x="101704" y="7099"/>
                  </a:lnTo>
                  <a:lnTo>
                    <a:pt x="92615" y="2259"/>
                  </a:lnTo>
                  <a:lnTo>
                    <a:pt x="70038" y="0"/>
                  </a:lnTo>
                  <a:lnTo>
                    <a:pt x="46745" y="4065"/>
                  </a:lnTo>
                  <a:lnTo>
                    <a:pt x="28594" y="13671"/>
                  </a:lnTo>
                  <a:lnTo>
                    <a:pt x="5221" y="43411"/>
                  </a:lnTo>
                  <a:lnTo>
                    <a:pt x="0" y="71712"/>
                  </a:lnTo>
                  <a:lnTo>
                    <a:pt x="2749" y="101448"/>
                  </a:lnTo>
                  <a:lnTo>
                    <a:pt x="17450" y="136750"/>
                  </a:lnTo>
                  <a:lnTo>
                    <a:pt x="30002" y="154530"/>
                  </a:lnTo>
                  <a:lnTo>
                    <a:pt x="37794" y="159037"/>
                  </a:lnTo>
                  <a:lnTo>
                    <a:pt x="55811" y="160926"/>
                  </a:lnTo>
                  <a:lnTo>
                    <a:pt x="85686" y="149823"/>
                  </a:lnTo>
                  <a:lnTo>
                    <a:pt x="111174" y="131716"/>
                  </a:lnTo>
                  <a:lnTo>
                    <a:pt x="127956" y="105943"/>
                  </a:lnTo>
                  <a:lnTo>
                    <a:pt x="132343" y="103250"/>
                  </a:lnTo>
                  <a:lnTo>
                    <a:pt x="136437" y="104963"/>
                  </a:lnTo>
                  <a:lnTo>
                    <a:pt x="140337" y="109615"/>
                  </a:lnTo>
                  <a:lnTo>
                    <a:pt x="158561" y="171839"/>
                  </a:lnTo>
                  <a:lnTo>
                    <a:pt x="176198" y="233383"/>
                  </a:lnTo>
                  <a:lnTo>
                    <a:pt x="190248" y="282819"/>
                  </a:lnTo>
                  <a:lnTo>
                    <a:pt x="198697" y="342627"/>
                  </a:lnTo>
                  <a:lnTo>
                    <a:pt x="194573" y="379786"/>
                  </a:lnTo>
                  <a:lnTo>
                    <a:pt x="188452" y="387587"/>
                  </a:lnTo>
                  <a:lnTo>
                    <a:pt x="169174" y="396254"/>
                  </a:lnTo>
                  <a:lnTo>
                    <a:pt x="132012" y="395545"/>
                  </a:lnTo>
                  <a:lnTo>
                    <a:pt x="71966" y="381588"/>
                  </a:lnTo>
                  <a:lnTo>
                    <a:pt x="10803" y="364147"/>
                  </a:lnTo>
                  <a:lnTo>
                    <a:pt x="737" y="361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41486" y="4661758"/>
              <a:ext cx="217852" cy="163552"/>
            </a:xfrm>
            <a:custGeom>
              <a:avLst/>
              <a:gdLst/>
              <a:ahLst/>
              <a:cxnLst/>
              <a:rect l="0" t="0" r="0" b="0"/>
              <a:pathLst>
                <a:path w="217852" h="163552">
                  <a:moveTo>
                    <a:pt x="112566" y="44480"/>
                  </a:moveTo>
                  <a:lnTo>
                    <a:pt x="75480" y="9733"/>
                  </a:lnTo>
                  <a:lnTo>
                    <a:pt x="57479" y="571"/>
                  </a:lnTo>
                  <a:lnTo>
                    <a:pt x="47765" y="0"/>
                  </a:lnTo>
                  <a:lnTo>
                    <a:pt x="27614" y="5604"/>
                  </a:lnTo>
                  <a:lnTo>
                    <a:pt x="13198" y="19013"/>
                  </a:lnTo>
                  <a:lnTo>
                    <a:pt x="7715" y="27502"/>
                  </a:lnTo>
                  <a:lnTo>
                    <a:pt x="0" y="61806"/>
                  </a:lnTo>
                  <a:lnTo>
                    <a:pt x="3303" y="107195"/>
                  </a:lnTo>
                  <a:lnTo>
                    <a:pt x="17281" y="146510"/>
                  </a:lnTo>
                  <a:lnTo>
                    <a:pt x="24476" y="153444"/>
                  </a:lnTo>
                  <a:lnTo>
                    <a:pt x="32782" y="156897"/>
                  </a:lnTo>
                  <a:lnTo>
                    <a:pt x="41829" y="158029"/>
                  </a:lnTo>
                  <a:lnTo>
                    <a:pt x="58120" y="153048"/>
                  </a:lnTo>
                  <a:lnTo>
                    <a:pt x="65741" y="148444"/>
                  </a:lnTo>
                  <a:lnTo>
                    <a:pt x="77326" y="133970"/>
                  </a:lnTo>
                  <a:lnTo>
                    <a:pt x="94296" y="96082"/>
                  </a:lnTo>
                  <a:lnTo>
                    <a:pt x="100508" y="55756"/>
                  </a:lnTo>
                  <a:lnTo>
                    <a:pt x="113014" y="94824"/>
                  </a:lnTo>
                  <a:lnTo>
                    <a:pt x="144672" y="138009"/>
                  </a:lnTo>
                  <a:lnTo>
                    <a:pt x="151518" y="145438"/>
                  </a:lnTo>
                  <a:lnTo>
                    <a:pt x="183508" y="161481"/>
                  </a:lnTo>
                  <a:lnTo>
                    <a:pt x="199858" y="163551"/>
                  </a:lnTo>
                  <a:lnTo>
                    <a:pt x="217851" y="160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80394" y="4453554"/>
              <a:ext cx="42114" cy="389556"/>
            </a:xfrm>
            <a:custGeom>
              <a:avLst/>
              <a:gdLst/>
              <a:ahLst/>
              <a:cxnLst/>
              <a:rect l="0" t="0" r="0" b="0"/>
              <a:pathLst>
                <a:path w="42114" h="389556">
                  <a:moveTo>
                    <a:pt x="0" y="0"/>
                  </a:moveTo>
                  <a:lnTo>
                    <a:pt x="1169" y="50433"/>
                  </a:lnTo>
                  <a:lnTo>
                    <a:pt x="7236" y="107750"/>
                  </a:lnTo>
                  <a:lnTo>
                    <a:pt x="9552" y="166847"/>
                  </a:lnTo>
                  <a:lnTo>
                    <a:pt x="11409" y="216202"/>
                  </a:lnTo>
                  <a:lnTo>
                    <a:pt x="18848" y="267351"/>
                  </a:lnTo>
                  <a:lnTo>
                    <a:pt x="31842" y="330797"/>
                  </a:lnTo>
                  <a:lnTo>
                    <a:pt x="4211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96165" y="460095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5413" y="16789"/>
                  </a:lnTo>
                  <a:lnTo>
                    <a:pt x="113723" y="20214"/>
                  </a:lnTo>
                  <a:lnTo>
                    <a:pt x="50800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14216" y="4706238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7443" y="151739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01492" y="4590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85720" y="4653596"/>
              <a:ext cx="178985" cy="220644"/>
            </a:xfrm>
            <a:custGeom>
              <a:avLst/>
              <a:gdLst/>
              <a:ahLst/>
              <a:cxnLst/>
              <a:rect l="0" t="0" r="0" b="0"/>
              <a:pathLst>
                <a:path w="178985" h="220644">
                  <a:moveTo>
                    <a:pt x="0" y="0"/>
                  </a:moveTo>
                  <a:lnTo>
                    <a:pt x="14654" y="55141"/>
                  </a:lnTo>
                  <a:lnTo>
                    <a:pt x="36603" y="112104"/>
                  </a:lnTo>
                  <a:lnTo>
                    <a:pt x="63469" y="168416"/>
                  </a:lnTo>
                  <a:lnTo>
                    <a:pt x="91306" y="213422"/>
                  </a:lnTo>
                  <a:lnTo>
                    <a:pt x="99475" y="218320"/>
                  </a:lnTo>
                  <a:lnTo>
                    <a:pt x="117911" y="220643"/>
                  </a:lnTo>
                  <a:lnTo>
                    <a:pt x="124231" y="214945"/>
                  </a:lnTo>
                  <a:lnTo>
                    <a:pt x="140795" y="158966"/>
                  </a:lnTo>
                  <a:lnTo>
                    <a:pt x="153330" y="107612"/>
                  </a:lnTo>
                  <a:lnTo>
                    <a:pt x="160139" y="55528"/>
                  </a:lnTo>
                  <a:lnTo>
                    <a:pt x="169111" y="28151"/>
                  </a:lnTo>
                  <a:lnTo>
                    <a:pt x="17898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27876" y="4661387"/>
              <a:ext cx="147845" cy="255422"/>
            </a:xfrm>
            <a:custGeom>
              <a:avLst/>
              <a:gdLst/>
              <a:ahLst/>
              <a:cxnLst/>
              <a:rect l="0" t="0" r="0" b="0"/>
              <a:pathLst>
                <a:path w="147845" h="255422">
                  <a:moveTo>
                    <a:pt x="0" y="97493"/>
                  </a:moveTo>
                  <a:lnTo>
                    <a:pt x="37477" y="105827"/>
                  </a:lnTo>
                  <a:lnTo>
                    <a:pt x="88901" y="107588"/>
                  </a:lnTo>
                  <a:lnTo>
                    <a:pt x="110091" y="101590"/>
                  </a:lnTo>
                  <a:lnTo>
                    <a:pt x="142759" y="78675"/>
                  </a:lnTo>
                  <a:lnTo>
                    <a:pt x="146645" y="69740"/>
                  </a:lnTo>
                  <a:lnTo>
                    <a:pt x="147844" y="47334"/>
                  </a:lnTo>
                  <a:lnTo>
                    <a:pt x="141358" y="28017"/>
                  </a:lnTo>
                  <a:lnTo>
                    <a:pt x="136352" y="19590"/>
                  </a:lnTo>
                  <a:lnTo>
                    <a:pt x="118313" y="7108"/>
                  </a:lnTo>
                  <a:lnTo>
                    <a:pt x="95867" y="0"/>
                  </a:lnTo>
                  <a:lnTo>
                    <a:pt x="74193" y="741"/>
                  </a:lnTo>
                  <a:lnTo>
                    <a:pt x="42260" y="13324"/>
                  </a:lnTo>
                  <a:lnTo>
                    <a:pt x="27361" y="28499"/>
                  </a:lnTo>
                  <a:lnTo>
                    <a:pt x="8264" y="66837"/>
                  </a:lnTo>
                  <a:lnTo>
                    <a:pt x="2448" y="108947"/>
                  </a:lnTo>
                  <a:lnTo>
                    <a:pt x="11904" y="152879"/>
                  </a:lnTo>
                  <a:lnTo>
                    <a:pt x="36059" y="200071"/>
                  </a:lnTo>
                  <a:lnTo>
                    <a:pt x="57607" y="225503"/>
                  </a:lnTo>
                  <a:lnTo>
                    <a:pt x="75905" y="240564"/>
                  </a:lnTo>
                  <a:lnTo>
                    <a:pt x="95736" y="248818"/>
                  </a:lnTo>
                  <a:lnTo>
                    <a:pt x="126342" y="255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91088" y="4864165"/>
              <a:ext cx="80101" cy="221100"/>
            </a:xfrm>
            <a:custGeom>
              <a:avLst/>
              <a:gdLst/>
              <a:ahLst/>
              <a:cxnLst/>
              <a:rect l="0" t="0" r="0" b="0"/>
              <a:pathLst>
                <a:path w="80101" h="221100">
                  <a:moveTo>
                    <a:pt x="0" y="0"/>
                  </a:moveTo>
                  <a:lnTo>
                    <a:pt x="42662" y="54115"/>
                  </a:lnTo>
                  <a:lnTo>
                    <a:pt x="74941" y="99414"/>
                  </a:lnTo>
                  <a:lnTo>
                    <a:pt x="80100" y="122953"/>
                  </a:lnTo>
                  <a:lnTo>
                    <a:pt x="75007" y="181089"/>
                  </a:lnTo>
                  <a:lnTo>
                    <a:pt x="6317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8090951" y="4421969"/>
            <a:ext cx="1416283" cy="473783"/>
            <a:chOff x="8090951" y="4421969"/>
            <a:chExt cx="1416283" cy="473783"/>
          </a:xfrm>
        </p:grpSpPr>
        <p:sp>
          <p:nvSpPr>
            <p:cNvPr id="143" name="Freeform 142"/>
            <p:cNvSpPr/>
            <p:nvPr/>
          </p:nvSpPr>
          <p:spPr>
            <a:xfrm>
              <a:off x="8090951" y="4674653"/>
              <a:ext cx="162577" cy="179346"/>
            </a:xfrm>
            <a:custGeom>
              <a:avLst/>
              <a:gdLst/>
              <a:ahLst/>
              <a:cxnLst/>
              <a:rect l="0" t="0" r="0" b="0"/>
              <a:pathLst>
                <a:path w="162577" h="179346">
                  <a:moveTo>
                    <a:pt x="152862" y="0"/>
                  </a:moveTo>
                  <a:lnTo>
                    <a:pt x="89434" y="17958"/>
                  </a:lnTo>
                  <a:lnTo>
                    <a:pt x="26497" y="38640"/>
                  </a:lnTo>
                  <a:lnTo>
                    <a:pt x="5453" y="45639"/>
                  </a:lnTo>
                  <a:lnTo>
                    <a:pt x="777" y="50313"/>
                  </a:lnTo>
                  <a:lnTo>
                    <a:pt x="0" y="55769"/>
                  </a:lnTo>
                  <a:lnTo>
                    <a:pt x="1820" y="61745"/>
                  </a:lnTo>
                  <a:lnTo>
                    <a:pt x="19443" y="71506"/>
                  </a:lnTo>
                  <a:lnTo>
                    <a:pt x="72826" y="87304"/>
                  </a:lnTo>
                  <a:lnTo>
                    <a:pt x="130971" y="116680"/>
                  </a:lnTo>
                  <a:lnTo>
                    <a:pt x="150152" y="131406"/>
                  </a:lnTo>
                  <a:lnTo>
                    <a:pt x="162576" y="149649"/>
                  </a:lnTo>
                  <a:lnTo>
                    <a:pt x="161678" y="158258"/>
                  </a:lnTo>
                  <a:lnTo>
                    <a:pt x="156399" y="166336"/>
                  </a:lnTo>
                  <a:lnTo>
                    <a:pt x="148201" y="174062"/>
                  </a:lnTo>
                  <a:lnTo>
                    <a:pt x="138057" y="178042"/>
                  </a:lnTo>
                  <a:lnTo>
                    <a:pt x="114307" y="179345"/>
                  </a:lnTo>
                  <a:lnTo>
                    <a:pt x="55455" y="167579"/>
                  </a:lnTo>
                  <a:lnTo>
                    <a:pt x="33531" y="161047"/>
                  </a:lnTo>
                  <a:lnTo>
                    <a:pt x="1599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10956" y="4706238"/>
              <a:ext cx="167337" cy="186052"/>
            </a:xfrm>
            <a:custGeom>
              <a:avLst/>
              <a:gdLst/>
              <a:ahLst/>
              <a:cxnLst/>
              <a:rect l="0" t="0" r="0" b="0"/>
              <a:pathLst>
                <a:path w="167337" h="186052">
                  <a:moveTo>
                    <a:pt x="101313" y="0"/>
                  </a:moveTo>
                  <a:lnTo>
                    <a:pt x="78956" y="0"/>
                  </a:lnTo>
                  <a:lnTo>
                    <a:pt x="61741" y="6239"/>
                  </a:lnTo>
                  <a:lnTo>
                    <a:pt x="10215" y="49498"/>
                  </a:lnTo>
                  <a:lnTo>
                    <a:pt x="2333" y="69572"/>
                  </a:lnTo>
                  <a:lnTo>
                    <a:pt x="0" y="94092"/>
                  </a:lnTo>
                  <a:lnTo>
                    <a:pt x="6433" y="133034"/>
                  </a:lnTo>
                  <a:lnTo>
                    <a:pt x="16641" y="156222"/>
                  </a:lnTo>
                  <a:lnTo>
                    <a:pt x="32095" y="171988"/>
                  </a:lnTo>
                  <a:lnTo>
                    <a:pt x="41130" y="177830"/>
                  </a:lnTo>
                  <a:lnTo>
                    <a:pt x="76202" y="186051"/>
                  </a:lnTo>
                  <a:lnTo>
                    <a:pt x="116230" y="182898"/>
                  </a:lnTo>
                  <a:lnTo>
                    <a:pt x="137579" y="174485"/>
                  </a:lnTo>
                  <a:lnTo>
                    <a:pt x="146547" y="168965"/>
                  </a:lnTo>
                  <a:lnTo>
                    <a:pt x="159632" y="153475"/>
                  </a:lnTo>
                  <a:lnTo>
                    <a:pt x="164759" y="144430"/>
                  </a:lnTo>
                  <a:lnTo>
                    <a:pt x="167336" y="125022"/>
                  </a:lnTo>
                  <a:lnTo>
                    <a:pt x="159458" y="83967"/>
                  </a:lnTo>
                  <a:lnTo>
                    <a:pt x="138232" y="43232"/>
                  </a:lnTo>
                  <a:lnTo>
                    <a:pt x="125131" y="26623"/>
                  </a:lnTo>
                  <a:lnTo>
                    <a:pt x="802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77718" y="4485140"/>
              <a:ext cx="39920" cy="410612"/>
            </a:xfrm>
            <a:custGeom>
              <a:avLst/>
              <a:gdLst/>
              <a:ahLst/>
              <a:cxnLst/>
              <a:rect l="0" t="0" r="0" b="0"/>
              <a:pathLst>
                <a:path w="39920" h="410612">
                  <a:moveTo>
                    <a:pt x="8334" y="0"/>
                  </a:moveTo>
                  <a:lnTo>
                    <a:pt x="0" y="48930"/>
                  </a:lnTo>
                  <a:lnTo>
                    <a:pt x="1575" y="99896"/>
                  </a:lnTo>
                  <a:lnTo>
                    <a:pt x="6331" y="153210"/>
                  </a:lnTo>
                  <a:lnTo>
                    <a:pt x="10860" y="204883"/>
                  </a:lnTo>
                  <a:lnTo>
                    <a:pt x="19611" y="261527"/>
                  </a:lnTo>
                  <a:lnTo>
                    <a:pt x="26492" y="315355"/>
                  </a:lnTo>
                  <a:lnTo>
                    <a:pt x="34407" y="374768"/>
                  </a:lnTo>
                  <a:lnTo>
                    <a:pt x="3991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717596" y="4622010"/>
              <a:ext cx="315855" cy="16306"/>
            </a:xfrm>
            <a:custGeom>
              <a:avLst/>
              <a:gdLst/>
              <a:ahLst/>
              <a:cxnLst/>
              <a:rect l="0" t="0" r="0" b="0"/>
              <a:pathLst>
                <a:path w="315855" h="16306">
                  <a:moveTo>
                    <a:pt x="315854" y="0"/>
                  </a:moveTo>
                  <a:lnTo>
                    <a:pt x="257238" y="9065"/>
                  </a:lnTo>
                  <a:lnTo>
                    <a:pt x="195828" y="16305"/>
                  </a:lnTo>
                  <a:lnTo>
                    <a:pt x="134305" y="12016"/>
                  </a:lnTo>
                  <a:lnTo>
                    <a:pt x="83468" y="10969"/>
                  </a:lnTo>
                  <a:lnTo>
                    <a:pt x="37599" y="106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086093" y="4421969"/>
              <a:ext cx="421141" cy="442197"/>
            </a:xfrm>
            <a:custGeom>
              <a:avLst/>
              <a:gdLst/>
              <a:ahLst/>
              <a:cxnLst/>
              <a:rect l="0" t="0" r="0" b="0"/>
              <a:pathLst>
                <a:path w="421141" h="442197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14654" y="168488"/>
                  </a:lnTo>
                  <a:lnTo>
                    <a:pt x="21331" y="213704"/>
                  </a:lnTo>
                  <a:lnTo>
                    <a:pt x="27029" y="261096"/>
                  </a:lnTo>
                  <a:lnTo>
                    <a:pt x="29560" y="309455"/>
                  </a:lnTo>
                  <a:lnTo>
                    <a:pt x="36575" y="371540"/>
                  </a:lnTo>
                  <a:lnTo>
                    <a:pt x="46061" y="421391"/>
                  </a:lnTo>
                  <a:lnTo>
                    <a:pt x="48255" y="425987"/>
                  </a:lnTo>
                  <a:lnTo>
                    <a:pt x="49718" y="423201"/>
                  </a:lnTo>
                  <a:lnTo>
                    <a:pt x="52064" y="371114"/>
                  </a:lnTo>
                  <a:lnTo>
                    <a:pt x="52471" y="319100"/>
                  </a:lnTo>
                  <a:lnTo>
                    <a:pt x="63770" y="277822"/>
                  </a:lnTo>
                  <a:lnTo>
                    <a:pt x="78646" y="257617"/>
                  </a:lnTo>
                  <a:lnTo>
                    <a:pt x="87525" y="248954"/>
                  </a:lnTo>
                  <a:lnTo>
                    <a:pt x="95785" y="246687"/>
                  </a:lnTo>
                  <a:lnTo>
                    <a:pt x="103631" y="248686"/>
                  </a:lnTo>
                  <a:lnTo>
                    <a:pt x="111201" y="253528"/>
                  </a:lnTo>
                  <a:lnTo>
                    <a:pt x="122732" y="268267"/>
                  </a:lnTo>
                  <a:lnTo>
                    <a:pt x="144584" y="324926"/>
                  </a:lnTo>
                  <a:lnTo>
                    <a:pt x="163047" y="379431"/>
                  </a:lnTo>
                  <a:lnTo>
                    <a:pt x="166053" y="397923"/>
                  </a:lnTo>
                  <a:lnTo>
                    <a:pt x="166853" y="396303"/>
                  </a:lnTo>
                  <a:lnTo>
                    <a:pt x="167387" y="390544"/>
                  </a:lnTo>
                  <a:lnTo>
                    <a:pt x="174220" y="377906"/>
                  </a:lnTo>
                  <a:lnTo>
                    <a:pt x="197671" y="350728"/>
                  </a:lnTo>
                  <a:lnTo>
                    <a:pt x="223516" y="335416"/>
                  </a:lnTo>
                  <a:lnTo>
                    <a:pt x="284482" y="312522"/>
                  </a:lnTo>
                  <a:lnTo>
                    <a:pt x="332491" y="288767"/>
                  </a:lnTo>
                  <a:lnTo>
                    <a:pt x="357959" y="261425"/>
                  </a:lnTo>
                  <a:lnTo>
                    <a:pt x="368883" y="241361"/>
                  </a:lnTo>
                  <a:lnTo>
                    <a:pt x="371398" y="217626"/>
                  </a:lnTo>
                  <a:lnTo>
                    <a:pt x="370432" y="204745"/>
                  </a:lnTo>
                  <a:lnTo>
                    <a:pt x="365108" y="196158"/>
                  </a:lnTo>
                  <a:lnTo>
                    <a:pt x="356879" y="190433"/>
                  </a:lnTo>
                  <a:lnTo>
                    <a:pt x="346714" y="186617"/>
                  </a:lnTo>
                  <a:lnTo>
                    <a:pt x="304462" y="186835"/>
                  </a:lnTo>
                  <a:lnTo>
                    <a:pt x="266076" y="199898"/>
                  </a:lnTo>
                  <a:lnTo>
                    <a:pt x="238065" y="224175"/>
                  </a:lnTo>
                  <a:lnTo>
                    <a:pt x="214947" y="259185"/>
                  </a:lnTo>
                  <a:lnTo>
                    <a:pt x="204458" y="299193"/>
                  </a:lnTo>
                  <a:lnTo>
                    <a:pt x="201350" y="340684"/>
                  </a:lnTo>
                  <a:lnTo>
                    <a:pt x="206862" y="362375"/>
                  </a:lnTo>
                  <a:lnTo>
                    <a:pt x="226239" y="390860"/>
                  </a:lnTo>
                  <a:lnTo>
                    <a:pt x="244440" y="408852"/>
                  </a:lnTo>
                  <a:lnTo>
                    <a:pt x="295099" y="434022"/>
                  </a:lnTo>
                  <a:lnTo>
                    <a:pt x="346546" y="440581"/>
                  </a:lnTo>
                  <a:lnTo>
                    <a:pt x="399343" y="441877"/>
                  </a:lnTo>
                  <a:lnTo>
                    <a:pt x="42114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4141277" y="4804792"/>
            <a:ext cx="5639698" cy="1118914"/>
            <a:chOff x="4141277" y="4804792"/>
            <a:chExt cx="5639698" cy="1118914"/>
          </a:xfrm>
        </p:grpSpPr>
        <p:sp>
          <p:nvSpPr>
            <p:cNvPr id="149" name="Freeform 148"/>
            <p:cNvSpPr/>
            <p:nvPr/>
          </p:nvSpPr>
          <p:spPr>
            <a:xfrm>
              <a:off x="5529860" y="5285389"/>
              <a:ext cx="260814" cy="252075"/>
            </a:xfrm>
            <a:custGeom>
              <a:avLst/>
              <a:gdLst/>
              <a:ahLst/>
              <a:cxnLst/>
              <a:rect l="0" t="0" r="0" b="0"/>
              <a:pathLst>
                <a:path w="260814" h="252075">
                  <a:moveTo>
                    <a:pt x="187114" y="136787"/>
                  </a:moveTo>
                  <a:lnTo>
                    <a:pt x="175661" y="87856"/>
                  </a:lnTo>
                  <a:lnTo>
                    <a:pt x="166816" y="58888"/>
                  </a:lnTo>
                  <a:lnTo>
                    <a:pt x="128245" y="6339"/>
                  </a:lnTo>
                  <a:lnTo>
                    <a:pt x="119792" y="1859"/>
                  </a:lnTo>
                  <a:lnTo>
                    <a:pt x="101041" y="0"/>
                  </a:lnTo>
                  <a:lnTo>
                    <a:pt x="70753" y="5531"/>
                  </a:lnTo>
                  <a:lnTo>
                    <a:pt x="53120" y="17619"/>
                  </a:lnTo>
                  <a:lnTo>
                    <a:pt x="22735" y="53976"/>
                  </a:lnTo>
                  <a:lnTo>
                    <a:pt x="14621" y="77365"/>
                  </a:lnTo>
                  <a:lnTo>
                    <a:pt x="1749" y="137064"/>
                  </a:lnTo>
                  <a:lnTo>
                    <a:pt x="0" y="175343"/>
                  </a:lnTo>
                  <a:lnTo>
                    <a:pt x="7540" y="209432"/>
                  </a:lnTo>
                  <a:lnTo>
                    <a:pt x="18006" y="231075"/>
                  </a:lnTo>
                  <a:lnTo>
                    <a:pt x="33576" y="246153"/>
                  </a:lnTo>
                  <a:lnTo>
                    <a:pt x="42641" y="251812"/>
                  </a:lnTo>
                  <a:lnTo>
                    <a:pt x="51024" y="252074"/>
                  </a:lnTo>
                  <a:lnTo>
                    <a:pt x="58953" y="248740"/>
                  </a:lnTo>
                  <a:lnTo>
                    <a:pt x="116853" y="195128"/>
                  </a:lnTo>
                  <a:lnTo>
                    <a:pt x="130930" y="176754"/>
                  </a:lnTo>
                  <a:lnTo>
                    <a:pt x="138747" y="150651"/>
                  </a:lnTo>
                  <a:lnTo>
                    <a:pt x="140028" y="109309"/>
                  </a:lnTo>
                  <a:lnTo>
                    <a:pt x="138110" y="94159"/>
                  </a:lnTo>
                  <a:lnTo>
                    <a:pt x="159066" y="148415"/>
                  </a:lnTo>
                  <a:lnTo>
                    <a:pt x="197953" y="207463"/>
                  </a:lnTo>
                  <a:lnTo>
                    <a:pt x="212988" y="222011"/>
                  </a:lnTo>
                  <a:lnTo>
                    <a:pt x="244997" y="237763"/>
                  </a:lnTo>
                  <a:lnTo>
                    <a:pt x="260813" y="24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01202" y="5380062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65432"/>
                  </a:lnTo>
                  <a:lnTo>
                    <a:pt x="36300" y="181150"/>
                  </a:lnTo>
                  <a:lnTo>
                    <a:pt x="34461" y="176437"/>
                  </a:lnTo>
                  <a:lnTo>
                    <a:pt x="17184" y="116129"/>
                  </a:lnTo>
                  <a:lnTo>
                    <a:pt x="13013" y="59290"/>
                  </a:lnTo>
                  <a:lnTo>
                    <a:pt x="16702" y="34540"/>
                  </a:lnTo>
                  <a:lnTo>
                    <a:pt x="22833" y="25366"/>
                  </a:lnTo>
                  <a:lnTo>
                    <a:pt x="42123" y="12054"/>
                  </a:lnTo>
                  <a:lnTo>
                    <a:pt x="66295" y="8477"/>
                  </a:lnTo>
                  <a:lnTo>
                    <a:pt x="90296" y="11956"/>
                  </a:lnTo>
                  <a:lnTo>
                    <a:pt x="108762" y="21302"/>
                  </a:lnTo>
                  <a:lnTo>
                    <a:pt x="137900" y="45306"/>
                  </a:lnTo>
                  <a:lnTo>
                    <a:pt x="157582" y="74645"/>
                  </a:lnTo>
                  <a:lnTo>
                    <a:pt x="182155" y="136953"/>
                  </a:lnTo>
                  <a:lnTo>
                    <a:pt x="18951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18114" y="5365621"/>
              <a:ext cx="214734" cy="205951"/>
            </a:xfrm>
            <a:custGeom>
              <a:avLst/>
              <a:gdLst/>
              <a:ahLst/>
              <a:cxnLst/>
              <a:rect l="0" t="0" r="0" b="0"/>
              <a:pathLst>
                <a:path w="214734" h="205951">
                  <a:moveTo>
                    <a:pt x="151585" y="24969"/>
                  </a:moveTo>
                  <a:lnTo>
                    <a:pt x="133605" y="9328"/>
                  </a:lnTo>
                  <a:lnTo>
                    <a:pt x="116688" y="1250"/>
                  </a:lnTo>
                  <a:lnTo>
                    <a:pt x="94351" y="0"/>
                  </a:lnTo>
                  <a:lnTo>
                    <a:pt x="47473" y="8729"/>
                  </a:lnTo>
                  <a:lnTo>
                    <a:pt x="15062" y="23927"/>
                  </a:lnTo>
                  <a:lnTo>
                    <a:pt x="7927" y="32463"/>
                  </a:lnTo>
                  <a:lnTo>
                    <a:pt x="0" y="54426"/>
                  </a:lnTo>
                  <a:lnTo>
                    <a:pt x="2565" y="64494"/>
                  </a:lnTo>
                  <a:lnTo>
                    <a:pt x="17894" y="81920"/>
                  </a:lnTo>
                  <a:lnTo>
                    <a:pt x="43424" y="91225"/>
                  </a:lnTo>
                  <a:lnTo>
                    <a:pt x="101884" y="97199"/>
                  </a:lnTo>
                  <a:lnTo>
                    <a:pt x="157322" y="100718"/>
                  </a:lnTo>
                  <a:lnTo>
                    <a:pt x="191110" y="115394"/>
                  </a:lnTo>
                  <a:lnTo>
                    <a:pt x="208536" y="127939"/>
                  </a:lnTo>
                  <a:lnTo>
                    <a:pt x="212949" y="136900"/>
                  </a:lnTo>
                  <a:lnTo>
                    <a:pt x="214733" y="159334"/>
                  </a:lnTo>
                  <a:lnTo>
                    <a:pt x="208507" y="178664"/>
                  </a:lnTo>
                  <a:lnTo>
                    <a:pt x="203571" y="187094"/>
                  </a:lnTo>
                  <a:lnTo>
                    <a:pt x="185608" y="199580"/>
                  </a:lnTo>
                  <a:lnTo>
                    <a:pt x="174267" y="204547"/>
                  </a:lnTo>
                  <a:lnTo>
                    <a:pt x="130359" y="205950"/>
                  </a:lnTo>
                  <a:lnTo>
                    <a:pt x="82272" y="195943"/>
                  </a:lnTo>
                  <a:lnTo>
                    <a:pt x="56829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68918" y="5380062"/>
              <a:ext cx="296525" cy="163689"/>
            </a:xfrm>
            <a:custGeom>
              <a:avLst/>
              <a:gdLst/>
              <a:ahLst/>
              <a:cxnLst/>
              <a:rect l="0" t="0" r="0" b="0"/>
              <a:pathLst>
                <a:path w="296525" h="163689">
                  <a:moveTo>
                    <a:pt x="6066" y="21057"/>
                  </a:moveTo>
                  <a:lnTo>
                    <a:pt x="0" y="54679"/>
                  </a:lnTo>
                  <a:lnTo>
                    <a:pt x="6089" y="92890"/>
                  </a:lnTo>
                  <a:lnTo>
                    <a:pt x="16215" y="120053"/>
                  </a:lnTo>
                  <a:lnTo>
                    <a:pt x="31634" y="141484"/>
                  </a:lnTo>
                  <a:lnTo>
                    <a:pt x="40659" y="150475"/>
                  </a:lnTo>
                  <a:lnTo>
                    <a:pt x="51355" y="154129"/>
                  </a:lnTo>
                  <a:lnTo>
                    <a:pt x="75717" y="151950"/>
                  </a:lnTo>
                  <a:lnTo>
                    <a:pt x="95904" y="143183"/>
                  </a:lnTo>
                  <a:lnTo>
                    <a:pt x="104562" y="137569"/>
                  </a:lnTo>
                  <a:lnTo>
                    <a:pt x="117303" y="118853"/>
                  </a:lnTo>
                  <a:lnTo>
                    <a:pt x="135013" y="63122"/>
                  </a:lnTo>
                  <a:lnTo>
                    <a:pt x="135000" y="24162"/>
                  </a:lnTo>
                  <a:lnTo>
                    <a:pt x="134136" y="21957"/>
                  </a:lnTo>
                  <a:lnTo>
                    <a:pt x="133176" y="35105"/>
                  </a:lnTo>
                  <a:lnTo>
                    <a:pt x="138225" y="64214"/>
                  </a:lnTo>
                  <a:lnTo>
                    <a:pt x="152719" y="95065"/>
                  </a:lnTo>
                  <a:lnTo>
                    <a:pt x="186983" y="135762"/>
                  </a:lnTo>
                  <a:lnTo>
                    <a:pt x="206966" y="152365"/>
                  </a:lnTo>
                  <a:lnTo>
                    <a:pt x="230665" y="161304"/>
                  </a:lnTo>
                  <a:lnTo>
                    <a:pt x="243537" y="163688"/>
                  </a:lnTo>
                  <a:lnTo>
                    <a:pt x="264077" y="160098"/>
                  </a:lnTo>
                  <a:lnTo>
                    <a:pt x="272829" y="155865"/>
                  </a:lnTo>
                  <a:lnTo>
                    <a:pt x="285674" y="135564"/>
                  </a:lnTo>
                  <a:lnTo>
                    <a:pt x="296364" y="94369"/>
                  </a:lnTo>
                  <a:lnTo>
                    <a:pt x="296524" y="66508"/>
                  </a:lnTo>
                  <a:lnTo>
                    <a:pt x="280682" y="19853"/>
                  </a:lnTo>
                  <a:lnTo>
                    <a:pt x="269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615024" y="5342649"/>
              <a:ext cx="154800" cy="206724"/>
            </a:xfrm>
            <a:custGeom>
              <a:avLst/>
              <a:gdLst/>
              <a:ahLst/>
              <a:cxnLst/>
              <a:rect l="0" t="0" r="0" b="0"/>
              <a:pathLst>
                <a:path w="154800" h="206724">
                  <a:moveTo>
                    <a:pt x="7401" y="100584"/>
                  </a:moveTo>
                  <a:lnTo>
                    <a:pt x="66018" y="94995"/>
                  </a:lnTo>
                  <a:lnTo>
                    <a:pt x="100807" y="80340"/>
                  </a:lnTo>
                  <a:lnTo>
                    <a:pt x="127754" y="61181"/>
                  </a:lnTo>
                  <a:lnTo>
                    <a:pt x="136930" y="41347"/>
                  </a:lnTo>
                  <a:lnTo>
                    <a:pt x="139377" y="29507"/>
                  </a:lnTo>
                  <a:lnTo>
                    <a:pt x="137499" y="20444"/>
                  </a:lnTo>
                  <a:lnTo>
                    <a:pt x="132737" y="13232"/>
                  </a:lnTo>
                  <a:lnTo>
                    <a:pt x="126053" y="7255"/>
                  </a:lnTo>
                  <a:lnTo>
                    <a:pt x="103030" y="612"/>
                  </a:lnTo>
                  <a:lnTo>
                    <a:pt x="75638" y="0"/>
                  </a:lnTo>
                  <a:lnTo>
                    <a:pt x="51767" y="7527"/>
                  </a:lnTo>
                  <a:lnTo>
                    <a:pt x="24186" y="24918"/>
                  </a:lnTo>
                  <a:lnTo>
                    <a:pt x="11741" y="41219"/>
                  </a:lnTo>
                  <a:lnTo>
                    <a:pt x="3480" y="61331"/>
                  </a:lnTo>
                  <a:lnTo>
                    <a:pt x="0" y="97792"/>
                  </a:lnTo>
                  <a:lnTo>
                    <a:pt x="7027" y="132512"/>
                  </a:lnTo>
                  <a:lnTo>
                    <a:pt x="24577" y="169576"/>
                  </a:lnTo>
                  <a:lnTo>
                    <a:pt x="41941" y="188178"/>
                  </a:lnTo>
                  <a:lnTo>
                    <a:pt x="77037" y="206216"/>
                  </a:lnTo>
                  <a:lnTo>
                    <a:pt x="140516" y="206723"/>
                  </a:lnTo>
                  <a:lnTo>
                    <a:pt x="154799" y="205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832995" y="5374006"/>
              <a:ext cx="157928" cy="211449"/>
            </a:xfrm>
            <a:custGeom>
              <a:avLst/>
              <a:gdLst/>
              <a:ahLst/>
              <a:cxnLst/>
              <a:rect l="0" t="0" r="0" b="0"/>
              <a:pathLst>
                <a:path w="157928" h="211449">
                  <a:moveTo>
                    <a:pt x="0" y="58698"/>
                  </a:moveTo>
                  <a:lnTo>
                    <a:pt x="3119" y="101390"/>
                  </a:lnTo>
                  <a:lnTo>
                    <a:pt x="17958" y="160767"/>
                  </a:lnTo>
                  <a:lnTo>
                    <a:pt x="29367" y="193446"/>
                  </a:lnTo>
                  <a:lnTo>
                    <a:pt x="40738" y="210613"/>
                  </a:lnTo>
                  <a:lnTo>
                    <a:pt x="44706" y="211448"/>
                  </a:lnTo>
                  <a:lnTo>
                    <a:pt x="47351" y="207325"/>
                  </a:lnTo>
                  <a:lnTo>
                    <a:pt x="49115" y="199896"/>
                  </a:lnTo>
                  <a:lnTo>
                    <a:pt x="43540" y="155523"/>
                  </a:lnTo>
                  <a:lnTo>
                    <a:pt x="27801" y="101085"/>
                  </a:lnTo>
                  <a:lnTo>
                    <a:pt x="28644" y="63718"/>
                  </a:lnTo>
                  <a:lnTo>
                    <a:pt x="36517" y="42992"/>
                  </a:lnTo>
                  <a:lnTo>
                    <a:pt x="41893" y="34189"/>
                  </a:lnTo>
                  <a:lnTo>
                    <a:pt x="71814" y="10622"/>
                  </a:lnTo>
                  <a:lnTo>
                    <a:pt x="110315" y="0"/>
                  </a:lnTo>
                  <a:lnTo>
                    <a:pt x="131307" y="634"/>
                  </a:lnTo>
                  <a:lnTo>
                    <a:pt x="157927" y="6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85720" y="5411647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8645" y="154260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96249" y="5295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19999" y="5359005"/>
              <a:ext cx="234296" cy="234174"/>
            </a:xfrm>
            <a:custGeom>
              <a:avLst/>
              <a:gdLst/>
              <a:ahLst/>
              <a:cxnLst/>
              <a:rect l="0" t="0" r="0" b="0"/>
              <a:pathLst>
                <a:path w="234296" h="234174">
                  <a:moveTo>
                    <a:pt x="118405" y="0"/>
                  </a:moveTo>
                  <a:lnTo>
                    <a:pt x="59788" y="5589"/>
                  </a:lnTo>
                  <a:lnTo>
                    <a:pt x="39320" y="14572"/>
                  </a:lnTo>
                  <a:lnTo>
                    <a:pt x="30587" y="20243"/>
                  </a:lnTo>
                  <a:lnTo>
                    <a:pt x="17764" y="35903"/>
                  </a:lnTo>
                  <a:lnTo>
                    <a:pt x="0" y="74552"/>
                  </a:lnTo>
                  <a:lnTo>
                    <a:pt x="2034" y="82457"/>
                  </a:lnTo>
                  <a:lnTo>
                    <a:pt x="8069" y="88896"/>
                  </a:lnTo>
                  <a:lnTo>
                    <a:pt x="45787" y="107637"/>
                  </a:lnTo>
                  <a:lnTo>
                    <a:pt x="96608" y="122604"/>
                  </a:lnTo>
                  <a:lnTo>
                    <a:pt x="155520" y="136825"/>
                  </a:lnTo>
                  <a:lnTo>
                    <a:pt x="201645" y="156488"/>
                  </a:lnTo>
                  <a:lnTo>
                    <a:pt x="228337" y="181678"/>
                  </a:lnTo>
                  <a:lnTo>
                    <a:pt x="232637" y="191308"/>
                  </a:lnTo>
                  <a:lnTo>
                    <a:pt x="234295" y="211368"/>
                  </a:lnTo>
                  <a:lnTo>
                    <a:pt x="230760" y="219291"/>
                  </a:lnTo>
                  <a:lnTo>
                    <a:pt x="217474" y="231213"/>
                  </a:lnTo>
                  <a:lnTo>
                    <a:pt x="193630" y="234173"/>
                  </a:lnTo>
                  <a:lnTo>
                    <a:pt x="136254" y="226541"/>
                  </a:lnTo>
                  <a:lnTo>
                    <a:pt x="10787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59544" y="5411673"/>
              <a:ext cx="210571" cy="201302"/>
            </a:xfrm>
            <a:custGeom>
              <a:avLst/>
              <a:gdLst/>
              <a:ahLst/>
              <a:cxnLst/>
              <a:rect l="0" t="0" r="0" b="0"/>
              <a:pathLst>
                <a:path w="210571" h="201302">
                  <a:moveTo>
                    <a:pt x="0" y="31560"/>
                  </a:moveTo>
                  <a:lnTo>
                    <a:pt x="5589" y="90177"/>
                  </a:lnTo>
                  <a:lnTo>
                    <a:pt x="21330" y="149893"/>
                  </a:lnTo>
                  <a:lnTo>
                    <a:pt x="35149" y="198434"/>
                  </a:lnTo>
                  <a:lnTo>
                    <a:pt x="38640" y="201301"/>
                  </a:lnTo>
                  <a:lnTo>
                    <a:pt x="42138" y="198533"/>
                  </a:lnTo>
                  <a:lnTo>
                    <a:pt x="56157" y="160469"/>
                  </a:lnTo>
                  <a:lnTo>
                    <a:pt x="55720" y="99484"/>
                  </a:lnTo>
                  <a:lnTo>
                    <a:pt x="64472" y="37351"/>
                  </a:lnTo>
                  <a:lnTo>
                    <a:pt x="67548" y="24892"/>
                  </a:lnTo>
                  <a:lnTo>
                    <a:pt x="73108" y="15417"/>
                  </a:lnTo>
                  <a:lnTo>
                    <a:pt x="88645" y="1768"/>
                  </a:lnTo>
                  <a:lnTo>
                    <a:pt x="98871" y="0"/>
                  </a:lnTo>
                  <a:lnTo>
                    <a:pt x="122711" y="4275"/>
                  </a:lnTo>
                  <a:lnTo>
                    <a:pt x="132110" y="11031"/>
                  </a:lnTo>
                  <a:lnTo>
                    <a:pt x="165475" y="68573"/>
                  </a:lnTo>
                  <a:lnTo>
                    <a:pt x="191957" y="123186"/>
                  </a:lnTo>
                  <a:lnTo>
                    <a:pt x="206546" y="172795"/>
                  </a:lnTo>
                  <a:lnTo>
                    <a:pt x="210570" y="200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80642" y="5409811"/>
              <a:ext cx="180881" cy="243993"/>
            </a:xfrm>
            <a:custGeom>
              <a:avLst/>
              <a:gdLst/>
              <a:ahLst/>
              <a:cxnLst/>
              <a:rect l="0" t="0" r="0" b="0"/>
              <a:pathLst>
                <a:path w="180881" h="243993">
                  <a:moveTo>
                    <a:pt x="0" y="170292"/>
                  </a:moveTo>
                  <a:lnTo>
                    <a:pt x="11178" y="153525"/>
                  </a:lnTo>
                  <a:lnTo>
                    <a:pt x="26026" y="142173"/>
                  </a:lnTo>
                  <a:lnTo>
                    <a:pt x="82760" y="120446"/>
                  </a:lnTo>
                  <a:lnTo>
                    <a:pt x="131035" y="95759"/>
                  </a:lnTo>
                  <a:lnTo>
                    <a:pt x="163794" y="68352"/>
                  </a:lnTo>
                  <a:lnTo>
                    <a:pt x="180073" y="41822"/>
                  </a:lnTo>
                  <a:lnTo>
                    <a:pt x="180880" y="33173"/>
                  </a:lnTo>
                  <a:lnTo>
                    <a:pt x="175537" y="17324"/>
                  </a:lnTo>
                  <a:lnTo>
                    <a:pt x="159124" y="5600"/>
                  </a:lnTo>
                  <a:lnTo>
                    <a:pt x="148197" y="836"/>
                  </a:lnTo>
                  <a:lnTo>
                    <a:pt x="137402" y="0"/>
                  </a:lnTo>
                  <a:lnTo>
                    <a:pt x="116050" y="5310"/>
                  </a:lnTo>
                  <a:lnTo>
                    <a:pt x="74916" y="27782"/>
                  </a:lnTo>
                  <a:lnTo>
                    <a:pt x="58253" y="41054"/>
                  </a:lnTo>
                  <a:lnTo>
                    <a:pt x="41307" y="67269"/>
                  </a:lnTo>
                  <a:lnTo>
                    <a:pt x="39026" y="93308"/>
                  </a:lnTo>
                  <a:lnTo>
                    <a:pt x="47093" y="152096"/>
                  </a:lnTo>
                  <a:lnTo>
                    <a:pt x="62177" y="189077"/>
                  </a:lnTo>
                  <a:lnTo>
                    <a:pt x="87053" y="216673"/>
                  </a:lnTo>
                  <a:lnTo>
                    <a:pt x="124561" y="237382"/>
                  </a:lnTo>
                  <a:lnTo>
                    <a:pt x="147400" y="243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91212" y="5492162"/>
              <a:ext cx="251625" cy="431544"/>
            </a:xfrm>
            <a:custGeom>
              <a:avLst/>
              <a:gdLst/>
              <a:ahLst/>
              <a:cxnLst/>
              <a:rect l="0" t="0" r="0" b="0"/>
              <a:pathLst>
                <a:path w="251625" h="431544">
                  <a:moveTo>
                    <a:pt x="168457" y="98470"/>
                  </a:moveTo>
                  <a:lnTo>
                    <a:pt x="179635" y="87292"/>
                  </a:lnTo>
                  <a:lnTo>
                    <a:pt x="182004" y="66206"/>
                  </a:lnTo>
                  <a:lnTo>
                    <a:pt x="177987" y="39677"/>
                  </a:lnTo>
                  <a:lnTo>
                    <a:pt x="168402" y="16188"/>
                  </a:lnTo>
                  <a:lnTo>
                    <a:pt x="159062" y="8520"/>
                  </a:lnTo>
                  <a:lnTo>
                    <a:pt x="133085" y="0"/>
                  </a:lnTo>
                  <a:lnTo>
                    <a:pt x="108282" y="2453"/>
                  </a:lnTo>
                  <a:lnTo>
                    <a:pt x="86730" y="11342"/>
                  </a:lnTo>
                  <a:lnTo>
                    <a:pt x="69352" y="23092"/>
                  </a:lnTo>
                  <a:lnTo>
                    <a:pt x="56950" y="42352"/>
                  </a:lnTo>
                  <a:lnTo>
                    <a:pt x="49878" y="65340"/>
                  </a:lnTo>
                  <a:lnTo>
                    <a:pt x="50634" y="87255"/>
                  </a:lnTo>
                  <a:lnTo>
                    <a:pt x="63226" y="124912"/>
                  </a:lnTo>
                  <a:lnTo>
                    <a:pt x="78403" y="142587"/>
                  </a:lnTo>
                  <a:lnTo>
                    <a:pt x="87364" y="148939"/>
                  </a:lnTo>
                  <a:lnTo>
                    <a:pt x="109798" y="152876"/>
                  </a:lnTo>
                  <a:lnTo>
                    <a:pt x="134197" y="149556"/>
                  </a:lnTo>
                  <a:lnTo>
                    <a:pt x="156739" y="140282"/>
                  </a:lnTo>
                  <a:lnTo>
                    <a:pt x="172218" y="125242"/>
                  </a:lnTo>
                  <a:lnTo>
                    <a:pt x="177982" y="116318"/>
                  </a:lnTo>
                  <a:lnTo>
                    <a:pt x="180657" y="115048"/>
                  </a:lnTo>
                  <a:lnTo>
                    <a:pt x="181269" y="118881"/>
                  </a:lnTo>
                  <a:lnTo>
                    <a:pt x="181170" y="136787"/>
                  </a:lnTo>
                  <a:lnTo>
                    <a:pt x="193757" y="192823"/>
                  </a:lnTo>
                  <a:lnTo>
                    <a:pt x="216762" y="254958"/>
                  </a:lnTo>
                  <a:lnTo>
                    <a:pt x="240616" y="308850"/>
                  </a:lnTo>
                  <a:lnTo>
                    <a:pt x="250300" y="366758"/>
                  </a:lnTo>
                  <a:lnTo>
                    <a:pt x="251624" y="395914"/>
                  </a:lnTo>
                  <a:lnTo>
                    <a:pt x="248468" y="406730"/>
                  </a:lnTo>
                  <a:lnTo>
                    <a:pt x="242855" y="415111"/>
                  </a:lnTo>
                  <a:lnTo>
                    <a:pt x="235603" y="421868"/>
                  </a:lnTo>
                  <a:lnTo>
                    <a:pt x="215067" y="429376"/>
                  </a:lnTo>
                  <a:lnTo>
                    <a:pt x="189172" y="431543"/>
                  </a:lnTo>
                  <a:lnTo>
                    <a:pt x="141709" y="425016"/>
                  </a:lnTo>
                  <a:lnTo>
                    <a:pt x="91770" y="409953"/>
                  </a:lnTo>
                  <a:lnTo>
                    <a:pt x="35502" y="393791"/>
                  </a:lnTo>
                  <a:lnTo>
                    <a:pt x="0" y="382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667682" y="5465861"/>
              <a:ext cx="271013" cy="201578"/>
            </a:xfrm>
            <a:custGeom>
              <a:avLst/>
              <a:gdLst/>
              <a:ahLst/>
              <a:cxnLst/>
              <a:rect l="0" t="0" r="0" b="0"/>
              <a:pathLst>
                <a:path w="271013" h="201578">
                  <a:moveTo>
                    <a:pt x="123613" y="93185"/>
                  </a:moveTo>
                  <a:lnTo>
                    <a:pt x="104484" y="32075"/>
                  </a:lnTo>
                  <a:lnTo>
                    <a:pt x="93274" y="9873"/>
                  </a:lnTo>
                  <a:lnTo>
                    <a:pt x="85840" y="3719"/>
                  </a:lnTo>
                  <a:lnTo>
                    <a:pt x="77374" y="786"/>
                  </a:lnTo>
                  <a:lnTo>
                    <a:pt x="68221" y="0"/>
                  </a:lnTo>
                  <a:lnTo>
                    <a:pt x="51811" y="5366"/>
                  </a:lnTo>
                  <a:lnTo>
                    <a:pt x="36719" y="16720"/>
                  </a:lnTo>
                  <a:lnTo>
                    <a:pt x="16238" y="42843"/>
                  </a:lnTo>
                  <a:lnTo>
                    <a:pt x="6481" y="62622"/>
                  </a:lnTo>
                  <a:lnTo>
                    <a:pt x="0" y="104667"/>
                  </a:lnTo>
                  <a:lnTo>
                    <a:pt x="4723" y="131044"/>
                  </a:lnTo>
                  <a:lnTo>
                    <a:pt x="21230" y="176573"/>
                  </a:lnTo>
                  <a:lnTo>
                    <a:pt x="28451" y="183872"/>
                  </a:lnTo>
                  <a:lnTo>
                    <a:pt x="48954" y="191982"/>
                  </a:lnTo>
                  <a:lnTo>
                    <a:pt x="58632" y="191805"/>
                  </a:lnTo>
                  <a:lnTo>
                    <a:pt x="75626" y="185370"/>
                  </a:lnTo>
                  <a:lnTo>
                    <a:pt x="98347" y="168592"/>
                  </a:lnTo>
                  <a:lnTo>
                    <a:pt x="106534" y="146197"/>
                  </a:lnTo>
                  <a:lnTo>
                    <a:pt x="111791" y="89749"/>
                  </a:lnTo>
                  <a:lnTo>
                    <a:pt x="113392" y="86215"/>
                  </a:lnTo>
                  <a:lnTo>
                    <a:pt x="115629" y="89708"/>
                  </a:lnTo>
                  <a:lnTo>
                    <a:pt x="133307" y="136228"/>
                  </a:lnTo>
                  <a:lnTo>
                    <a:pt x="171943" y="182475"/>
                  </a:lnTo>
                  <a:lnTo>
                    <a:pt x="199154" y="199320"/>
                  </a:lnTo>
                  <a:lnTo>
                    <a:pt x="219188" y="201577"/>
                  </a:lnTo>
                  <a:lnTo>
                    <a:pt x="247078" y="196272"/>
                  </a:lnTo>
                  <a:lnTo>
                    <a:pt x="271012" y="187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949656" y="5232663"/>
              <a:ext cx="41682" cy="463255"/>
            </a:xfrm>
            <a:custGeom>
              <a:avLst/>
              <a:gdLst/>
              <a:ahLst/>
              <a:cxnLst/>
              <a:rect l="0" t="0" r="0" b="0"/>
              <a:pathLst>
                <a:path w="41682" h="463255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5284" y="167791"/>
                  </a:lnTo>
                  <a:lnTo>
                    <a:pt x="16381" y="220057"/>
                  </a:lnTo>
                  <a:lnTo>
                    <a:pt x="22905" y="274228"/>
                  </a:lnTo>
                  <a:lnTo>
                    <a:pt x="31828" y="322238"/>
                  </a:lnTo>
                  <a:lnTo>
                    <a:pt x="38762" y="380917"/>
                  </a:lnTo>
                  <a:lnTo>
                    <a:pt x="40816" y="430279"/>
                  </a:lnTo>
                  <a:lnTo>
                    <a:pt x="4168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854466" y="5411647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57321" y="2196"/>
                  </a:lnTo>
                  <a:lnTo>
                    <a:pt x="194718" y="434"/>
                  </a:lnTo>
                  <a:lnTo>
                    <a:pt x="135293" y="129"/>
                  </a:lnTo>
                  <a:lnTo>
                    <a:pt x="84411" y="38"/>
                  </a:lnTo>
                  <a:lnTo>
                    <a:pt x="28806" y="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191378" y="547481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159792" y="5337948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0" y="0"/>
                  </a:move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254549" y="5443233"/>
              <a:ext cx="168457" cy="207926"/>
            </a:xfrm>
            <a:custGeom>
              <a:avLst/>
              <a:gdLst/>
              <a:ahLst/>
              <a:cxnLst/>
              <a:rect l="0" t="0" r="0" b="0"/>
              <a:pathLst>
                <a:path w="168457" h="207926">
                  <a:moveTo>
                    <a:pt x="0" y="0"/>
                  </a:moveTo>
                  <a:lnTo>
                    <a:pt x="16811" y="19151"/>
                  </a:lnTo>
                  <a:lnTo>
                    <a:pt x="43909" y="73217"/>
                  </a:lnTo>
                  <a:lnTo>
                    <a:pt x="71278" y="134612"/>
                  </a:lnTo>
                  <a:lnTo>
                    <a:pt x="92849" y="178538"/>
                  </a:lnTo>
                  <a:lnTo>
                    <a:pt x="112779" y="204848"/>
                  </a:lnTo>
                  <a:lnTo>
                    <a:pt x="119640" y="207925"/>
                  </a:lnTo>
                  <a:lnTo>
                    <a:pt x="126553" y="207637"/>
                  </a:lnTo>
                  <a:lnTo>
                    <a:pt x="133501" y="205105"/>
                  </a:lnTo>
                  <a:lnTo>
                    <a:pt x="144342" y="192933"/>
                  </a:lnTo>
                  <a:lnTo>
                    <a:pt x="148871" y="184774"/>
                  </a:lnTo>
                  <a:lnTo>
                    <a:pt x="156139" y="130822"/>
                  </a:lnTo>
                  <a:lnTo>
                    <a:pt x="157574" y="73891"/>
                  </a:lnTo>
                  <a:lnTo>
                    <a:pt x="165117" y="1545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490415" y="5430158"/>
              <a:ext cx="135688" cy="265760"/>
            </a:xfrm>
            <a:custGeom>
              <a:avLst/>
              <a:gdLst/>
              <a:ahLst/>
              <a:cxnLst/>
              <a:rect l="0" t="0" r="0" b="0"/>
              <a:pathLst>
                <a:path w="135688" h="265760">
                  <a:moveTo>
                    <a:pt x="6289" y="118360"/>
                  </a:moveTo>
                  <a:lnTo>
                    <a:pt x="67400" y="100402"/>
                  </a:lnTo>
                  <a:lnTo>
                    <a:pt x="99266" y="88993"/>
                  </a:lnTo>
                  <a:lnTo>
                    <a:pt x="116242" y="77622"/>
                  </a:lnTo>
                  <a:lnTo>
                    <a:pt x="128467" y="61650"/>
                  </a:lnTo>
                  <a:lnTo>
                    <a:pt x="133365" y="52477"/>
                  </a:lnTo>
                  <a:lnTo>
                    <a:pt x="135687" y="32927"/>
                  </a:lnTo>
                  <a:lnTo>
                    <a:pt x="134668" y="22800"/>
                  </a:lnTo>
                  <a:lnTo>
                    <a:pt x="130480" y="14879"/>
                  </a:lnTo>
                  <a:lnTo>
                    <a:pt x="116468" y="2958"/>
                  </a:lnTo>
                  <a:lnTo>
                    <a:pt x="95422" y="0"/>
                  </a:lnTo>
                  <a:lnTo>
                    <a:pt x="72810" y="3754"/>
                  </a:lnTo>
                  <a:lnTo>
                    <a:pt x="54962" y="13222"/>
                  </a:lnTo>
                  <a:lnTo>
                    <a:pt x="31759" y="37295"/>
                  </a:lnTo>
                  <a:lnTo>
                    <a:pt x="10067" y="72244"/>
                  </a:lnTo>
                  <a:lnTo>
                    <a:pt x="0" y="112235"/>
                  </a:lnTo>
                  <a:lnTo>
                    <a:pt x="2606" y="153720"/>
                  </a:lnTo>
                  <a:lnTo>
                    <a:pt x="16376" y="190058"/>
                  </a:lnTo>
                  <a:lnTo>
                    <a:pt x="64756" y="249465"/>
                  </a:lnTo>
                  <a:lnTo>
                    <a:pt x="79989" y="265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770446" y="56748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141277" y="4804792"/>
              <a:ext cx="1091387" cy="343644"/>
            </a:xfrm>
            <a:custGeom>
              <a:avLst/>
              <a:gdLst/>
              <a:ahLst/>
              <a:cxnLst/>
              <a:rect l="0" t="0" r="0" b="0"/>
              <a:pathLst>
                <a:path w="1091387" h="343644">
                  <a:moveTo>
                    <a:pt x="1091386" y="80431"/>
                  </a:moveTo>
                  <a:lnTo>
                    <a:pt x="1029293" y="95085"/>
                  </a:lnTo>
                  <a:lnTo>
                    <a:pt x="969503" y="108628"/>
                  </a:lnTo>
                  <a:lnTo>
                    <a:pt x="907607" y="122568"/>
                  </a:lnTo>
                  <a:lnTo>
                    <a:pt x="844124" y="136587"/>
                  </a:lnTo>
                  <a:lnTo>
                    <a:pt x="795725" y="147112"/>
                  </a:lnTo>
                  <a:lnTo>
                    <a:pt x="734981" y="157640"/>
                  </a:lnTo>
                  <a:lnTo>
                    <a:pt x="688879" y="161539"/>
                  </a:lnTo>
                  <a:lnTo>
                    <a:pt x="626244" y="163734"/>
                  </a:lnTo>
                  <a:lnTo>
                    <a:pt x="563158" y="164476"/>
                  </a:lnTo>
                  <a:lnTo>
                    <a:pt x="499820" y="172967"/>
                  </a:lnTo>
                  <a:lnTo>
                    <a:pt x="449734" y="174529"/>
                  </a:lnTo>
                  <a:lnTo>
                    <a:pt x="392389" y="174992"/>
                  </a:lnTo>
                  <a:lnTo>
                    <a:pt x="336681" y="180737"/>
                  </a:lnTo>
                  <a:lnTo>
                    <a:pt x="280383" y="184240"/>
                  </a:lnTo>
                  <a:lnTo>
                    <a:pt x="217429" y="185278"/>
                  </a:lnTo>
                  <a:lnTo>
                    <a:pt x="159912" y="185586"/>
                  </a:lnTo>
                  <a:lnTo>
                    <a:pt x="105825" y="185677"/>
                  </a:lnTo>
                  <a:lnTo>
                    <a:pt x="43552" y="185708"/>
                  </a:lnTo>
                  <a:lnTo>
                    <a:pt x="14639" y="185712"/>
                  </a:lnTo>
                  <a:lnTo>
                    <a:pt x="6227" y="182203"/>
                  </a:lnTo>
                  <a:lnTo>
                    <a:pt x="1789" y="176355"/>
                  </a:lnTo>
                  <a:lnTo>
                    <a:pt x="0" y="168947"/>
                  </a:lnTo>
                  <a:lnTo>
                    <a:pt x="2317" y="162838"/>
                  </a:lnTo>
                  <a:lnTo>
                    <a:pt x="40699" y="135187"/>
                  </a:lnTo>
                  <a:lnTo>
                    <a:pt x="96677" y="101304"/>
                  </a:lnTo>
                  <a:lnTo>
                    <a:pt x="152951" y="65198"/>
                  </a:lnTo>
                  <a:lnTo>
                    <a:pt x="215719" y="22229"/>
                  </a:lnTo>
                  <a:lnTo>
                    <a:pt x="248572" y="145"/>
                  </a:lnTo>
                  <a:lnTo>
                    <a:pt x="255769" y="0"/>
                  </a:lnTo>
                  <a:lnTo>
                    <a:pt x="260567" y="4584"/>
                  </a:lnTo>
                  <a:lnTo>
                    <a:pt x="263766" y="12319"/>
                  </a:lnTo>
                  <a:lnTo>
                    <a:pt x="263558" y="19815"/>
                  </a:lnTo>
                  <a:lnTo>
                    <a:pt x="257089" y="34383"/>
                  </a:lnTo>
                  <a:lnTo>
                    <a:pt x="215799" y="89632"/>
                  </a:lnTo>
                  <a:lnTo>
                    <a:pt x="158375" y="149927"/>
                  </a:lnTo>
                  <a:lnTo>
                    <a:pt x="99926" y="197077"/>
                  </a:lnTo>
                  <a:lnTo>
                    <a:pt x="40229" y="248036"/>
                  </a:lnTo>
                  <a:lnTo>
                    <a:pt x="32645" y="255338"/>
                  </a:lnTo>
                  <a:lnTo>
                    <a:pt x="32269" y="261376"/>
                  </a:lnTo>
                  <a:lnTo>
                    <a:pt x="36698" y="266572"/>
                  </a:lnTo>
                  <a:lnTo>
                    <a:pt x="98180" y="293824"/>
                  </a:lnTo>
                  <a:lnTo>
                    <a:pt x="151573" y="314045"/>
                  </a:lnTo>
                  <a:lnTo>
                    <a:pt x="211556" y="329304"/>
                  </a:lnTo>
                  <a:lnTo>
                    <a:pt x="270163" y="34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716145" y="178984"/>
            <a:ext cx="2561740" cy="642239"/>
            <a:chOff x="1716145" y="178984"/>
            <a:chExt cx="2561740" cy="642239"/>
          </a:xfrm>
        </p:grpSpPr>
        <p:sp>
          <p:nvSpPr>
            <p:cNvPr id="2" name="Freeform 1"/>
            <p:cNvSpPr/>
            <p:nvPr/>
          </p:nvSpPr>
          <p:spPr>
            <a:xfrm>
              <a:off x="1716145" y="568538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20367" y="4940"/>
                  </a:lnTo>
                  <a:lnTo>
                    <a:pt x="58958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7788" y="328461"/>
              <a:ext cx="410676" cy="469729"/>
            </a:xfrm>
            <a:custGeom>
              <a:avLst/>
              <a:gdLst/>
              <a:ahLst/>
              <a:cxnLst/>
              <a:rect l="0" t="0" r="0" b="0"/>
              <a:pathLst>
                <a:path w="410676" h="469729">
                  <a:moveTo>
                    <a:pt x="289010" y="61093"/>
                  </a:moveTo>
                  <a:lnTo>
                    <a:pt x="227899" y="43135"/>
                  </a:lnTo>
                  <a:lnTo>
                    <a:pt x="173467" y="25944"/>
                  </a:lnTo>
                  <a:lnTo>
                    <a:pt x="112256" y="8443"/>
                  </a:lnTo>
                  <a:lnTo>
                    <a:pt x="62763" y="0"/>
                  </a:lnTo>
                  <a:lnTo>
                    <a:pt x="27391" y="4127"/>
                  </a:lnTo>
                  <a:lnTo>
                    <a:pt x="19841" y="10247"/>
                  </a:lnTo>
                  <a:lnTo>
                    <a:pt x="11452" y="29526"/>
                  </a:lnTo>
                  <a:lnTo>
                    <a:pt x="0" y="80031"/>
                  </a:lnTo>
                  <a:lnTo>
                    <a:pt x="6577" y="135067"/>
                  </a:lnTo>
                  <a:lnTo>
                    <a:pt x="19141" y="196588"/>
                  </a:lnTo>
                  <a:lnTo>
                    <a:pt x="29414" y="236550"/>
                  </a:lnTo>
                  <a:lnTo>
                    <a:pt x="34058" y="242405"/>
                  </a:lnTo>
                  <a:lnTo>
                    <a:pt x="39493" y="243969"/>
                  </a:lnTo>
                  <a:lnTo>
                    <a:pt x="45456" y="242672"/>
                  </a:lnTo>
                  <a:lnTo>
                    <a:pt x="65027" y="229668"/>
                  </a:lnTo>
                  <a:lnTo>
                    <a:pt x="85644" y="210997"/>
                  </a:lnTo>
                  <a:lnTo>
                    <a:pt x="105818" y="203756"/>
                  </a:lnTo>
                  <a:lnTo>
                    <a:pt x="162487" y="199108"/>
                  </a:lnTo>
                  <a:lnTo>
                    <a:pt x="212787" y="203892"/>
                  </a:lnTo>
                  <a:lnTo>
                    <a:pt x="264205" y="217158"/>
                  </a:lnTo>
                  <a:lnTo>
                    <a:pt x="327410" y="254568"/>
                  </a:lnTo>
                  <a:lnTo>
                    <a:pt x="374366" y="294859"/>
                  </a:lnTo>
                  <a:lnTo>
                    <a:pt x="399568" y="330528"/>
                  </a:lnTo>
                  <a:lnTo>
                    <a:pt x="410675" y="376322"/>
                  </a:lnTo>
                  <a:lnTo>
                    <a:pt x="407034" y="403576"/>
                  </a:lnTo>
                  <a:lnTo>
                    <a:pt x="402787" y="415757"/>
                  </a:lnTo>
                  <a:lnTo>
                    <a:pt x="385591" y="435530"/>
                  </a:lnTo>
                  <a:lnTo>
                    <a:pt x="342013" y="461699"/>
                  </a:lnTo>
                  <a:lnTo>
                    <a:pt x="282798" y="469728"/>
                  </a:lnTo>
                  <a:lnTo>
                    <a:pt x="221015" y="468194"/>
                  </a:lnTo>
                  <a:lnTo>
                    <a:pt x="163145" y="456973"/>
                  </a:lnTo>
                  <a:lnTo>
                    <a:pt x="131082" y="4506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5295" y="51589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6716" y="284269"/>
              <a:ext cx="160818" cy="463255"/>
            </a:xfrm>
            <a:custGeom>
              <a:avLst/>
              <a:gdLst/>
              <a:ahLst/>
              <a:cxnLst/>
              <a:rect l="0" t="0" r="0" b="0"/>
              <a:pathLst>
                <a:path w="160818" h="463255">
                  <a:moveTo>
                    <a:pt x="160817" y="0"/>
                  </a:moveTo>
                  <a:lnTo>
                    <a:pt x="116855" y="34898"/>
                  </a:lnTo>
                  <a:lnTo>
                    <a:pt x="77270" y="87784"/>
                  </a:lnTo>
                  <a:lnTo>
                    <a:pt x="41584" y="141585"/>
                  </a:lnTo>
                  <a:lnTo>
                    <a:pt x="16556" y="199240"/>
                  </a:lnTo>
                  <a:lnTo>
                    <a:pt x="0" y="250446"/>
                  </a:lnTo>
                  <a:lnTo>
                    <a:pt x="214" y="289195"/>
                  </a:lnTo>
                  <a:lnTo>
                    <a:pt x="13106" y="344211"/>
                  </a:lnTo>
                  <a:lnTo>
                    <a:pt x="43902" y="397019"/>
                  </a:lnTo>
                  <a:lnTo>
                    <a:pt x="51289" y="408569"/>
                  </a:lnTo>
                  <a:lnTo>
                    <a:pt x="71974" y="424521"/>
                  </a:lnTo>
                  <a:lnTo>
                    <a:pt x="129996" y="457312"/>
                  </a:lnTo>
                  <a:lnTo>
                    <a:pt x="13976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21761" y="494839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06031" y="333910"/>
              <a:ext cx="379027" cy="374465"/>
            </a:xfrm>
            <a:custGeom>
              <a:avLst/>
              <a:gdLst/>
              <a:ahLst/>
              <a:cxnLst/>
              <a:rect l="0" t="0" r="0" b="0"/>
              <a:pathLst>
                <a:path w="379027" h="374465">
                  <a:moveTo>
                    <a:pt x="0" y="55644"/>
                  </a:moveTo>
                  <a:lnTo>
                    <a:pt x="37086" y="20897"/>
                  </a:lnTo>
                  <a:lnTo>
                    <a:pt x="84952" y="0"/>
                  </a:lnTo>
                  <a:lnTo>
                    <a:pt x="121617" y="292"/>
                  </a:lnTo>
                  <a:lnTo>
                    <a:pt x="162117" y="7788"/>
                  </a:lnTo>
                  <a:lnTo>
                    <a:pt x="198163" y="28596"/>
                  </a:lnTo>
                  <a:lnTo>
                    <a:pt x="257458" y="82039"/>
                  </a:lnTo>
                  <a:lnTo>
                    <a:pt x="274505" y="115457"/>
                  </a:lnTo>
                  <a:lnTo>
                    <a:pt x="281376" y="154995"/>
                  </a:lnTo>
                  <a:lnTo>
                    <a:pt x="275292" y="216342"/>
                  </a:lnTo>
                  <a:lnTo>
                    <a:pt x="263802" y="255726"/>
                  </a:lnTo>
                  <a:lnTo>
                    <a:pt x="238041" y="301061"/>
                  </a:lnTo>
                  <a:lnTo>
                    <a:pt x="201292" y="336590"/>
                  </a:lnTo>
                  <a:lnTo>
                    <a:pt x="138652" y="372029"/>
                  </a:lnTo>
                  <a:lnTo>
                    <a:pt x="116605" y="374464"/>
                  </a:lnTo>
                  <a:lnTo>
                    <a:pt x="105813" y="373476"/>
                  </a:lnTo>
                  <a:lnTo>
                    <a:pt x="97448" y="369307"/>
                  </a:lnTo>
                  <a:lnTo>
                    <a:pt x="85034" y="355317"/>
                  </a:lnTo>
                  <a:lnTo>
                    <a:pt x="78737" y="334281"/>
                  </a:lnTo>
                  <a:lnTo>
                    <a:pt x="77108" y="310504"/>
                  </a:lnTo>
                  <a:lnTo>
                    <a:pt x="83938" y="277387"/>
                  </a:lnTo>
                  <a:lnTo>
                    <a:pt x="94237" y="255972"/>
                  </a:lnTo>
                  <a:lnTo>
                    <a:pt x="112853" y="240995"/>
                  </a:lnTo>
                  <a:lnTo>
                    <a:pt x="168521" y="221848"/>
                  </a:lnTo>
                  <a:lnTo>
                    <a:pt x="220201" y="222442"/>
                  </a:lnTo>
                  <a:lnTo>
                    <a:pt x="277377" y="226892"/>
                  </a:lnTo>
                  <a:lnTo>
                    <a:pt x="327460" y="232336"/>
                  </a:lnTo>
                  <a:lnTo>
                    <a:pt x="379026" y="2346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21886" y="178984"/>
              <a:ext cx="255999" cy="642239"/>
            </a:xfrm>
            <a:custGeom>
              <a:avLst/>
              <a:gdLst/>
              <a:ahLst/>
              <a:cxnLst/>
              <a:rect l="0" t="0" r="0" b="0"/>
              <a:pathLst>
                <a:path w="255999" h="642239">
                  <a:moveTo>
                    <a:pt x="0" y="0"/>
                  </a:moveTo>
                  <a:lnTo>
                    <a:pt x="58616" y="34898"/>
                  </a:lnTo>
                  <a:lnTo>
                    <a:pt x="116877" y="80393"/>
                  </a:lnTo>
                  <a:lnTo>
                    <a:pt x="178852" y="140555"/>
                  </a:lnTo>
                  <a:lnTo>
                    <a:pt x="202472" y="171887"/>
                  </a:lnTo>
                  <a:lnTo>
                    <a:pt x="228294" y="227452"/>
                  </a:lnTo>
                  <a:lnTo>
                    <a:pt x="245006" y="284095"/>
                  </a:lnTo>
                  <a:lnTo>
                    <a:pt x="255998" y="339980"/>
                  </a:lnTo>
                  <a:lnTo>
                    <a:pt x="253382" y="400039"/>
                  </a:lnTo>
                  <a:lnTo>
                    <a:pt x="244831" y="452322"/>
                  </a:lnTo>
                  <a:lnTo>
                    <a:pt x="232550" y="492770"/>
                  </a:lnTo>
                  <a:lnTo>
                    <a:pt x="198144" y="550886"/>
                  </a:lnTo>
                  <a:lnTo>
                    <a:pt x="164774" y="594894"/>
                  </a:lnTo>
                  <a:lnTo>
                    <a:pt x="115813" y="642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05699" y="972351"/>
            <a:ext cx="1737203" cy="413119"/>
            <a:chOff x="2105699" y="972351"/>
            <a:chExt cx="1737203" cy="413119"/>
          </a:xfrm>
        </p:grpSpPr>
        <p:sp>
          <p:nvSpPr>
            <p:cNvPr id="10" name="Freeform 9"/>
            <p:cNvSpPr/>
            <p:nvPr/>
          </p:nvSpPr>
          <p:spPr>
            <a:xfrm>
              <a:off x="2105699" y="114760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2543" y="1000207"/>
              <a:ext cx="306171" cy="362093"/>
            </a:xfrm>
            <a:custGeom>
              <a:avLst/>
              <a:gdLst/>
              <a:ahLst/>
              <a:cxnLst/>
              <a:rect l="0" t="0" r="0" b="0"/>
              <a:pathLst>
                <a:path w="306171" h="362093">
                  <a:moveTo>
                    <a:pt x="172710" y="0"/>
                  </a:moveTo>
                  <a:lnTo>
                    <a:pt x="114094" y="5589"/>
                  </a:lnTo>
                  <a:lnTo>
                    <a:pt x="57497" y="21331"/>
                  </a:lnTo>
                  <a:lnTo>
                    <a:pt x="14901" y="40738"/>
                  </a:lnTo>
                  <a:lnTo>
                    <a:pt x="7843" y="49386"/>
                  </a:lnTo>
                  <a:lnTo>
                    <a:pt x="0" y="71472"/>
                  </a:lnTo>
                  <a:lnTo>
                    <a:pt x="3371" y="129845"/>
                  </a:lnTo>
                  <a:lnTo>
                    <a:pt x="18638" y="188588"/>
                  </a:lnTo>
                  <a:lnTo>
                    <a:pt x="25542" y="193575"/>
                  </a:lnTo>
                  <a:lnTo>
                    <a:pt x="34824" y="194561"/>
                  </a:lnTo>
                  <a:lnTo>
                    <a:pt x="56445" y="189417"/>
                  </a:lnTo>
                  <a:lnTo>
                    <a:pt x="109480" y="166089"/>
                  </a:lnTo>
                  <a:lnTo>
                    <a:pt x="152286" y="160345"/>
                  </a:lnTo>
                  <a:lnTo>
                    <a:pt x="202014" y="164233"/>
                  </a:lnTo>
                  <a:lnTo>
                    <a:pt x="242614" y="178383"/>
                  </a:lnTo>
                  <a:lnTo>
                    <a:pt x="276871" y="202983"/>
                  </a:lnTo>
                  <a:lnTo>
                    <a:pt x="298069" y="232498"/>
                  </a:lnTo>
                  <a:lnTo>
                    <a:pt x="306170" y="269060"/>
                  </a:lnTo>
                  <a:lnTo>
                    <a:pt x="302981" y="303939"/>
                  </a:lnTo>
                  <a:lnTo>
                    <a:pt x="291440" y="322647"/>
                  </a:lnTo>
                  <a:lnTo>
                    <a:pt x="274612" y="337591"/>
                  </a:lnTo>
                  <a:lnTo>
                    <a:pt x="232094" y="356716"/>
                  </a:lnTo>
                  <a:lnTo>
                    <a:pt x="204952" y="362092"/>
                  </a:lnTo>
                  <a:lnTo>
                    <a:pt x="146107" y="356010"/>
                  </a:lnTo>
                  <a:lnTo>
                    <a:pt x="109539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1678" y="103179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16789" y="215582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1189720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1" y="0"/>
                  </a:lnTo>
                  <a:lnTo>
                    <a:pt x="171269" y="5589"/>
                  </a:lnTo>
                  <a:lnTo>
                    <a:pt x="120937" y="9065"/>
                  </a:lnTo>
                  <a:lnTo>
                    <a:pt x="65093" y="17475"/>
                  </a:lnTo>
                  <a:lnTo>
                    <a:pt x="19574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5989" y="972351"/>
              <a:ext cx="336913" cy="413119"/>
            </a:xfrm>
            <a:custGeom>
              <a:avLst/>
              <a:gdLst/>
              <a:ahLst/>
              <a:cxnLst/>
              <a:rect l="0" t="0" r="0" b="0"/>
              <a:pathLst>
                <a:path w="336913" h="413119">
                  <a:moveTo>
                    <a:pt x="0" y="133141"/>
                  </a:moveTo>
                  <a:lnTo>
                    <a:pt x="9576" y="101859"/>
                  </a:lnTo>
                  <a:lnTo>
                    <a:pt x="27534" y="78118"/>
                  </a:lnTo>
                  <a:lnTo>
                    <a:pt x="78731" y="36144"/>
                  </a:lnTo>
                  <a:lnTo>
                    <a:pt x="141505" y="8858"/>
                  </a:lnTo>
                  <a:lnTo>
                    <a:pt x="182828" y="0"/>
                  </a:lnTo>
                  <a:lnTo>
                    <a:pt x="219118" y="2965"/>
                  </a:lnTo>
                  <a:lnTo>
                    <a:pt x="238156" y="14453"/>
                  </a:lnTo>
                  <a:lnTo>
                    <a:pt x="276724" y="54384"/>
                  </a:lnTo>
                  <a:lnTo>
                    <a:pt x="306687" y="111187"/>
                  </a:lnTo>
                  <a:lnTo>
                    <a:pt x="313139" y="160171"/>
                  </a:lnTo>
                  <a:lnTo>
                    <a:pt x="315050" y="219139"/>
                  </a:lnTo>
                  <a:lnTo>
                    <a:pt x="304438" y="275475"/>
                  </a:lnTo>
                  <a:lnTo>
                    <a:pt x="279891" y="328932"/>
                  </a:lnTo>
                  <a:lnTo>
                    <a:pt x="243466" y="385360"/>
                  </a:lnTo>
                  <a:lnTo>
                    <a:pt x="222461" y="401606"/>
                  </a:lnTo>
                  <a:lnTo>
                    <a:pt x="197527" y="410386"/>
                  </a:lnTo>
                  <a:lnTo>
                    <a:pt x="170848" y="413118"/>
                  </a:lnTo>
                  <a:lnTo>
                    <a:pt x="143393" y="410434"/>
                  </a:lnTo>
                  <a:lnTo>
                    <a:pt x="118713" y="399102"/>
                  </a:lnTo>
                  <a:lnTo>
                    <a:pt x="98385" y="382367"/>
                  </a:lnTo>
                  <a:lnTo>
                    <a:pt x="80364" y="353215"/>
                  </a:lnTo>
                  <a:lnTo>
                    <a:pt x="71593" y="332727"/>
                  </a:lnTo>
                  <a:lnTo>
                    <a:pt x="70034" y="311923"/>
                  </a:lnTo>
                  <a:lnTo>
                    <a:pt x="74410" y="292148"/>
                  </a:lnTo>
                  <a:lnTo>
                    <a:pt x="84154" y="275560"/>
                  </a:lnTo>
                  <a:lnTo>
                    <a:pt x="108383" y="253068"/>
                  </a:lnTo>
                  <a:lnTo>
                    <a:pt x="157586" y="225677"/>
                  </a:lnTo>
                  <a:lnTo>
                    <a:pt x="203190" y="214111"/>
                  </a:lnTo>
                  <a:lnTo>
                    <a:pt x="260585" y="219498"/>
                  </a:lnTo>
                  <a:lnTo>
                    <a:pt x="305718" y="225409"/>
                  </a:lnTo>
                  <a:lnTo>
                    <a:pt x="336912" y="227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855196" y="2295212"/>
            <a:ext cx="5317534" cy="610654"/>
            <a:chOff x="1855196" y="2295212"/>
            <a:chExt cx="5317534" cy="610654"/>
          </a:xfrm>
        </p:grpSpPr>
        <p:sp>
          <p:nvSpPr>
            <p:cNvPr id="16" name="Freeform 15"/>
            <p:cNvSpPr/>
            <p:nvPr/>
          </p:nvSpPr>
          <p:spPr>
            <a:xfrm>
              <a:off x="1855196" y="2295212"/>
              <a:ext cx="387375" cy="589597"/>
            </a:xfrm>
            <a:custGeom>
              <a:avLst/>
              <a:gdLst/>
              <a:ahLst/>
              <a:cxnLst/>
              <a:rect l="0" t="0" r="0" b="0"/>
              <a:pathLst>
                <a:path w="387375" h="589597">
                  <a:moveTo>
                    <a:pt x="376845" y="0"/>
                  </a:moveTo>
                  <a:lnTo>
                    <a:pt x="348164" y="55045"/>
                  </a:lnTo>
                  <a:lnTo>
                    <a:pt x="316642" y="114512"/>
                  </a:lnTo>
                  <a:lnTo>
                    <a:pt x="270564" y="171404"/>
                  </a:lnTo>
                  <a:lnTo>
                    <a:pt x="227192" y="229459"/>
                  </a:lnTo>
                  <a:lnTo>
                    <a:pt x="173757" y="287057"/>
                  </a:lnTo>
                  <a:lnTo>
                    <a:pt x="113365" y="344566"/>
                  </a:lnTo>
                  <a:lnTo>
                    <a:pt x="54572" y="396405"/>
                  </a:lnTo>
                  <a:lnTo>
                    <a:pt x="2845" y="438673"/>
                  </a:lnTo>
                  <a:lnTo>
                    <a:pt x="0" y="445697"/>
                  </a:lnTo>
                  <a:lnTo>
                    <a:pt x="443" y="452719"/>
                  </a:lnTo>
                  <a:lnTo>
                    <a:pt x="3078" y="459740"/>
                  </a:lnTo>
                  <a:lnTo>
                    <a:pt x="15364" y="470661"/>
                  </a:lnTo>
                  <a:lnTo>
                    <a:pt x="75254" y="494565"/>
                  </a:lnTo>
                  <a:lnTo>
                    <a:pt x="133998" y="503234"/>
                  </a:lnTo>
                  <a:lnTo>
                    <a:pt x="194691" y="520588"/>
                  </a:lnTo>
                  <a:lnTo>
                    <a:pt x="243455" y="533924"/>
                  </a:lnTo>
                  <a:lnTo>
                    <a:pt x="302447" y="558799"/>
                  </a:lnTo>
                  <a:lnTo>
                    <a:pt x="362498" y="583634"/>
                  </a:lnTo>
                  <a:lnTo>
                    <a:pt x="387374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26715" y="2632124"/>
              <a:ext cx="2253099" cy="115814"/>
            </a:xfrm>
            <a:custGeom>
              <a:avLst/>
              <a:gdLst/>
              <a:ahLst/>
              <a:cxnLst/>
              <a:rect l="0" t="0" r="0" b="0"/>
              <a:pathLst>
                <a:path w="2253099" h="115814">
                  <a:moveTo>
                    <a:pt x="0" y="115813"/>
                  </a:moveTo>
                  <a:lnTo>
                    <a:pt x="27556" y="108578"/>
                  </a:lnTo>
                  <a:lnTo>
                    <a:pt x="80659" y="102816"/>
                  </a:lnTo>
                  <a:lnTo>
                    <a:pt x="131226" y="96348"/>
                  </a:lnTo>
                  <a:lnTo>
                    <a:pt x="187445" y="95071"/>
                  </a:lnTo>
                  <a:lnTo>
                    <a:pt x="236603" y="93680"/>
                  </a:lnTo>
                  <a:lnTo>
                    <a:pt x="288213" y="87548"/>
                  </a:lnTo>
                  <a:lnTo>
                    <a:pt x="340550" y="84042"/>
                  </a:lnTo>
                  <a:lnTo>
                    <a:pt x="393102" y="77284"/>
                  </a:lnTo>
                  <a:lnTo>
                    <a:pt x="446887" y="73592"/>
                  </a:lnTo>
                  <a:lnTo>
                    <a:pt x="506757" y="65609"/>
                  </a:lnTo>
                  <a:lnTo>
                    <a:pt x="568950" y="57004"/>
                  </a:lnTo>
                  <a:lnTo>
                    <a:pt x="628322" y="52765"/>
                  </a:lnTo>
                  <a:lnTo>
                    <a:pt x="684723" y="44564"/>
                  </a:lnTo>
                  <a:lnTo>
                    <a:pt x="735934" y="39721"/>
                  </a:lnTo>
                  <a:lnTo>
                    <a:pt x="779807" y="35201"/>
                  </a:lnTo>
                  <a:lnTo>
                    <a:pt x="826602" y="33192"/>
                  </a:lnTo>
                  <a:lnTo>
                    <a:pt x="882218" y="26472"/>
                  </a:lnTo>
                  <a:lnTo>
                    <a:pt x="928333" y="22662"/>
                  </a:lnTo>
                  <a:lnTo>
                    <a:pt x="988400" y="15943"/>
                  </a:lnTo>
                  <a:lnTo>
                    <a:pt x="1041292" y="12133"/>
                  </a:lnTo>
                  <a:lnTo>
                    <a:pt x="1092189" y="11004"/>
                  </a:lnTo>
                  <a:lnTo>
                    <a:pt x="1153384" y="9453"/>
                  </a:lnTo>
                  <a:lnTo>
                    <a:pt x="1210532" y="2214"/>
                  </a:lnTo>
                  <a:lnTo>
                    <a:pt x="1266880" y="437"/>
                  </a:lnTo>
                  <a:lnTo>
                    <a:pt x="1330307" y="86"/>
                  </a:lnTo>
                  <a:lnTo>
                    <a:pt x="1392228" y="17"/>
                  </a:lnTo>
                  <a:lnTo>
                    <a:pt x="1443135" y="5"/>
                  </a:lnTo>
                  <a:lnTo>
                    <a:pt x="1492143" y="1"/>
                  </a:lnTo>
                  <a:lnTo>
                    <a:pt x="1539419" y="0"/>
                  </a:lnTo>
                  <a:lnTo>
                    <a:pt x="1590472" y="0"/>
                  </a:lnTo>
                  <a:lnTo>
                    <a:pt x="1639524" y="0"/>
                  </a:lnTo>
                  <a:lnTo>
                    <a:pt x="1686813" y="0"/>
                  </a:lnTo>
                  <a:lnTo>
                    <a:pt x="1737869" y="0"/>
                  </a:lnTo>
                  <a:lnTo>
                    <a:pt x="1790042" y="0"/>
                  </a:lnTo>
                  <a:lnTo>
                    <a:pt x="1845665" y="0"/>
                  </a:lnTo>
                  <a:lnTo>
                    <a:pt x="1903480" y="0"/>
                  </a:lnTo>
                  <a:lnTo>
                    <a:pt x="1957655" y="0"/>
                  </a:lnTo>
                  <a:lnTo>
                    <a:pt x="2010751" y="0"/>
                  </a:lnTo>
                  <a:lnTo>
                    <a:pt x="2063529" y="0"/>
                  </a:lnTo>
                  <a:lnTo>
                    <a:pt x="2116211" y="0"/>
                  </a:lnTo>
                  <a:lnTo>
                    <a:pt x="2168865" y="0"/>
                  </a:lnTo>
                  <a:lnTo>
                    <a:pt x="2218392" y="0"/>
                  </a:lnTo>
                  <a:lnTo>
                    <a:pt x="225309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11482" y="2419046"/>
              <a:ext cx="2561248" cy="444706"/>
            </a:xfrm>
            <a:custGeom>
              <a:avLst/>
              <a:gdLst/>
              <a:ahLst/>
              <a:cxnLst/>
              <a:rect l="0" t="0" r="0" b="0"/>
              <a:pathLst>
                <a:path w="2561248" h="444706">
                  <a:moveTo>
                    <a:pt x="0" y="213078"/>
                  </a:moveTo>
                  <a:lnTo>
                    <a:pt x="60008" y="213078"/>
                  </a:lnTo>
                  <a:lnTo>
                    <a:pt x="108168" y="213078"/>
                  </a:lnTo>
                  <a:lnTo>
                    <a:pt x="171130" y="213078"/>
                  </a:lnTo>
                  <a:lnTo>
                    <a:pt x="232419" y="213078"/>
                  </a:lnTo>
                  <a:lnTo>
                    <a:pt x="289443" y="213078"/>
                  </a:lnTo>
                  <a:lnTo>
                    <a:pt x="348973" y="207489"/>
                  </a:lnTo>
                  <a:lnTo>
                    <a:pt x="411066" y="204013"/>
                  </a:lnTo>
                  <a:lnTo>
                    <a:pt x="468328" y="202983"/>
                  </a:lnTo>
                  <a:lnTo>
                    <a:pt x="527928" y="202678"/>
                  </a:lnTo>
                  <a:lnTo>
                    <a:pt x="590041" y="196998"/>
                  </a:lnTo>
                  <a:lnTo>
                    <a:pt x="652898" y="193496"/>
                  </a:lnTo>
                  <a:lnTo>
                    <a:pt x="710388" y="192458"/>
                  </a:lnTo>
                  <a:lnTo>
                    <a:pt x="770055" y="192150"/>
                  </a:lnTo>
                  <a:lnTo>
                    <a:pt x="826599" y="192059"/>
                  </a:lnTo>
                  <a:lnTo>
                    <a:pt x="885987" y="186443"/>
                  </a:lnTo>
                  <a:lnTo>
                    <a:pt x="942447" y="182959"/>
                  </a:lnTo>
                  <a:lnTo>
                    <a:pt x="996221" y="181927"/>
                  </a:lnTo>
                  <a:lnTo>
                    <a:pt x="1049199" y="181621"/>
                  </a:lnTo>
                  <a:lnTo>
                    <a:pt x="1101941" y="175941"/>
                  </a:lnTo>
                  <a:lnTo>
                    <a:pt x="1154612" y="172439"/>
                  </a:lnTo>
                  <a:lnTo>
                    <a:pt x="1207264" y="171401"/>
                  </a:lnTo>
                  <a:lnTo>
                    <a:pt x="1259909" y="171093"/>
                  </a:lnTo>
                  <a:lnTo>
                    <a:pt x="1312552" y="171002"/>
                  </a:lnTo>
                  <a:lnTo>
                    <a:pt x="1365195" y="165386"/>
                  </a:lnTo>
                  <a:lnTo>
                    <a:pt x="1417837" y="161902"/>
                  </a:lnTo>
                  <a:lnTo>
                    <a:pt x="1470480" y="160870"/>
                  </a:lnTo>
                  <a:lnTo>
                    <a:pt x="1533434" y="160521"/>
                  </a:lnTo>
                  <a:lnTo>
                    <a:pt x="1582589" y="160461"/>
                  </a:lnTo>
                  <a:lnTo>
                    <a:pt x="1644833" y="160440"/>
                  </a:lnTo>
                  <a:lnTo>
                    <a:pt x="1707517" y="160436"/>
                  </a:lnTo>
                  <a:lnTo>
                    <a:pt x="1766130" y="160436"/>
                  </a:lnTo>
                  <a:lnTo>
                    <a:pt x="1814533" y="160435"/>
                  </a:lnTo>
                  <a:lnTo>
                    <a:pt x="1873403" y="160435"/>
                  </a:lnTo>
                  <a:lnTo>
                    <a:pt x="1930092" y="160435"/>
                  </a:lnTo>
                  <a:lnTo>
                    <a:pt x="1985180" y="161605"/>
                  </a:lnTo>
                  <a:lnTo>
                    <a:pt x="2020077" y="166501"/>
                  </a:lnTo>
                  <a:lnTo>
                    <a:pt x="2063310" y="165100"/>
                  </a:lnTo>
                  <a:lnTo>
                    <a:pt x="2084520" y="167188"/>
                  </a:lnTo>
                  <a:lnTo>
                    <a:pt x="2126732" y="165235"/>
                  </a:lnTo>
                  <a:lnTo>
                    <a:pt x="2190140" y="170210"/>
                  </a:lnTo>
                  <a:lnTo>
                    <a:pt x="2244583" y="171910"/>
                  </a:lnTo>
                  <a:lnTo>
                    <a:pt x="2298278" y="178133"/>
                  </a:lnTo>
                  <a:lnTo>
                    <a:pt x="2350062" y="180497"/>
                  </a:lnTo>
                  <a:lnTo>
                    <a:pt x="2410075" y="184416"/>
                  </a:lnTo>
                  <a:lnTo>
                    <a:pt x="2472580" y="190518"/>
                  </a:lnTo>
                  <a:lnTo>
                    <a:pt x="2524656" y="196620"/>
                  </a:lnTo>
                  <a:lnTo>
                    <a:pt x="2525384" y="193917"/>
                  </a:lnTo>
                  <a:lnTo>
                    <a:pt x="2522360" y="189776"/>
                  </a:lnTo>
                  <a:lnTo>
                    <a:pt x="2501335" y="178358"/>
                  </a:lnTo>
                  <a:lnTo>
                    <a:pt x="2444220" y="160485"/>
                  </a:lnTo>
                  <a:lnTo>
                    <a:pt x="2389636" y="140818"/>
                  </a:lnTo>
                  <a:lnTo>
                    <a:pt x="2339697" y="115628"/>
                  </a:lnTo>
                  <a:lnTo>
                    <a:pt x="2287231" y="92486"/>
                  </a:lnTo>
                  <a:lnTo>
                    <a:pt x="2232377" y="72993"/>
                  </a:lnTo>
                  <a:lnTo>
                    <a:pt x="2173203" y="46856"/>
                  </a:lnTo>
                  <a:lnTo>
                    <a:pt x="2119163" y="31025"/>
                  </a:lnTo>
                  <a:lnTo>
                    <a:pt x="2067457" y="9398"/>
                  </a:lnTo>
                  <a:lnTo>
                    <a:pt x="2044248" y="501"/>
                  </a:lnTo>
                  <a:lnTo>
                    <a:pt x="2038996" y="0"/>
                  </a:lnTo>
                  <a:lnTo>
                    <a:pt x="2037833" y="2006"/>
                  </a:lnTo>
                  <a:lnTo>
                    <a:pt x="2039398" y="5683"/>
                  </a:lnTo>
                  <a:lnTo>
                    <a:pt x="2063958" y="22036"/>
                  </a:lnTo>
                  <a:lnTo>
                    <a:pt x="2122516" y="47078"/>
                  </a:lnTo>
                  <a:lnTo>
                    <a:pt x="2176481" y="67594"/>
                  </a:lnTo>
                  <a:lnTo>
                    <a:pt x="2238838" y="99171"/>
                  </a:lnTo>
                  <a:lnTo>
                    <a:pt x="2294721" y="118110"/>
                  </a:lnTo>
                  <a:lnTo>
                    <a:pt x="2347790" y="143077"/>
                  </a:lnTo>
                  <a:lnTo>
                    <a:pt x="2411020" y="167163"/>
                  </a:lnTo>
                  <a:lnTo>
                    <a:pt x="2473026" y="189656"/>
                  </a:lnTo>
                  <a:lnTo>
                    <a:pt x="2511097" y="210877"/>
                  </a:lnTo>
                  <a:lnTo>
                    <a:pt x="2557395" y="226681"/>
                  </a:lnTo>
                  <a:lnTo>
                    <a:pt x="2561247" y="231505"/>
                  </a:lnTo>
                  <a:lnTo>
                    <a:pt x="2560306" y="237061"/>
                  </a:lnTo>
                  <a:lnTo>
                    <a:pt x="2556170" y="243105"/>
                  </a:lnTo>
                  <a:lnTo>
                    <a:pt x="2539095" y="252939"/>
                  </a:lnTo>
                  <a:lnTo>
                    <a:pt x="2484953" y="279679"/>
                  </a:lnTo>
                  <a:lnTo>
                    <a:pt x="2436417" y="302836"/>
                  </a:lnTo>
                  <a:lnTo>
                    <a:pt x="2382376" y="329334"/>
                  </a:lnTo>
                  <a:lnTo>
                    <a:pt x="2327185" y="360997"/>
                  </a:lnTo>
                  <a:lnTo>
                    <a:pt x="2274206" y="395640"/>
                  </a:lnTo>
                  <a:lnTo>
                    <a:pt x="2215930" y="430676"/>
                  </a:lnTo>
                  <a:lnTo>
                    <a:pt x="2189927" y="4447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9772" y="2657933"/>
              <a:ext cx="768581" cy="16306"/>
            </a:xfrm>
            <a:custGeom>
              <a:avLst/>
              <a:gdLst/>
              <a:ahLst/>
              <a:cxnLst/>
              <a:rect l="0" t="0" r="0" b="0"/>
              <a:pathLst>
                <a:path w="768581" h="16306">
                  <a:moveTo>
                    <a:pt x="768580" y="16305"/>
                  </a:moveTo>
                  <a:lnTo>
                    <a:pt x="731102" y="7972"/>
                  </a:lnTo>
                  <a:lnTo>
                    <a:pt x="673264" y="0"/>
                  </a:lnTo>
                  <a:lnTo>
                    <a:pt x="620377" y="4289"/>
                  </a:lnTo>
                  <a:lnTo>
                    <a:pt x="558121" y="11646"/>
                  </a:lnTo>
                  <a:lnTo>
                    <a:pt x="504696" y="10402"/>
                  </a:lnTo>
                  <a:lnTo>
                    <a:pt x="463055" y="11436"/>
                  </a:lnTo>
                  <a:lnTo>
                    <a:pt x="421081" y="10573"/>
                  </a:lnTo>
                  <a:lnTo>
                    <a:pt x="359387" y="15173"/>
                  </a:lnTo>
                  <a:lnTo>
                    <a:pt x="299281" y="16081"/>
                  </a:lnTo>
                  <a:lnTo>
                    <a:pt x="242347" y="16261"/>
                  </a:lnTo>
                  <a:lnTo>
                    <a:pt x="180452" y="16296"/>
                  </a:lnTo>
                  <a:lnTo>
                    <a:pt x="119136" y="16303"/>
                  </a:lnTo>
                  <a:lnTo>
                    <a:pt x="69095" y="16304"/>
                  </a:lnTo>
                  <a:lnTo>
                    <a:pt x="15381" y="16305"/>
                  </a:lnTo>
                  <a:lnTo>
                    <a:pt x="0" y="163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1969" y="2547896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8333" y="37478"/>
                  </a:lnTo>
                  <a:lnTo>
                    <a:pt x="10094" y="100080"/>
                  </a:lnTo>
                  <a:lnTo>
                    <a:pt x="10400" y="159505"/>
                  </a:lnTo>
                  <a:lnTo>
                    <a:pt x="16079" y="210387"/>
                  </a:lnTo>
                  <a:lnTo>
                    <a:pt x="21243" y="273228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37658" y="251631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8333" y="37479"/>
                  </a:lnTo>
                  <a:lnTo>
                    <a:pt x="15684" y="100080"/>
                  </a:lnTo>
                  <a:lnTo>
                    <a:pt x="25054" y="159505"/>
                  </a:lnTo>
                  <a:lnTo>
                    <a:pt x="29650" y="215977"/>
                  </a:lnTo>
                  <a:lnTo>
                    <a:pt x="31012" y="269754"/>
                  </a:lnTo>
                  <a:lnTo>
                    <a:pt x="31330" y="29887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4404" y="252683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6403" y="55141"/>
                  </a:lnTo>
                  <a:lnTo>
                    <a:pt x="7486" y="109145"/>
                  </a:lnTo>
                  <a:lnTo>
                    <a:pt x="9627" y="169600"/>
                  </a:lnTo>
                  <a:lnTo>
                    <a:pt x="10261" y="231966"/>
                  </a:lnTo>
                  <a:lnTo>
                    <a:pt x="16038" y="289309"/>
                  </a:lnTo>
                  <a:lnTo>
                    <a:pt x="12587" y="31302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53264" y="257948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8333" y="48931"/>
                  </a:lnTo>
                  <a:lnTo>
                    <a:pt x="15684" y="108062"/>
                  </a:lnTo>
                  <a:lnTo>
                    <a:pt x="19465" y="156281"/>
                  </a:lnTo>
                  <a:lnTo>
                    <a:pt x="20585" y="20761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82774" y="2516310"/>
              <a:ext cx="22277" cy="389556"/>
            </a:xfrm>
            <a:custGeom>
              <a:avLst/>
              <a:gdLst/>
              <a:ahLst/>
              <a:cxnLst/>
              <a:rect l="0" t="0" r="0" b="0"/>
              <a:pathLst>
                <a:path w="22277" h="389556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5234" y="142326"/>
                  </a:lnTo>
                  <a:lnTo>
                    <a:pt x="9762" y="195419"/>
                  </a:lnTo>
                  <a:lnTo>
                    <a:pt x="18513" y="247025"/>
                  </a:lnTo>
                  <a:lnTo>
                    <a:pt x="22276" y="303650"/>
                  </a:lnTo>
                  <a:lnTo>
                    <a:pt x="19101" y="351233"/>
                  </a:lnTo>
                  <a:lnTo>
                    <a:pt x="17764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8628" y="2495253"/>
              <a:ext cx="16596" cy="368499"/>
            </a:xfrm>
            <a:custGeom>
              <a:avLst/>
              <a:gdLst/>
              <a:ahLst/>
              <a:cxnLst/>
              <a:rect l="0" t="0" r="0" b="0"/>
              <a:pathLst>
                <a:path w="16596" h="368499">
                  <a:moveTo>
                    <a:pt x="6066" y="0"/>
                  </a:moveTo>
                  <a:lnTo>
                    <a:pt x="0" y="35962"/>
                  </a:lnTo>
                  <a:lnTo>
                    <a:pt x="3749" y="88645"/>
                  </a:lnTo>
                  <a:lnTo>
                    <a:pt x="5379" y="148708"/>
                  </a:lnTo>
                  <a:lnTo>
                    <a:pt x="5862" y="209788"/>
                  </a:lnTo>
                  <a:lnTo>
                    <a:pt x="7175" y="263111"/>
                  </a:lnTo>
                  <a:lnTo>
                    <a:pt x="14387" y="316875"/>
                  </a:lnTo>
                  <a:lnTo>
                    <a:pt x="16595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9325" y="2516310"/>
              <a:ext cx="18624" cy="347442"/>
            </a:xfrm>
            <a:custGeom>
              <a:avLst/>
              <a:gdLst/>
              <a:ahLst/>
              <a:cxnLst/>
              <a:rect l="0" t="0" r="0" b="0"/>
              <a:pathLst>
                <a:path w="18624" h="347442">
                  <a:moveTo>
                    <a:pt x="18623" y="0"/>
                  </a:moveTo>
                  <a:lnTo>
                    <a:pt x="3969" y="55141"/>
                  </a:lnTo>
                  <a:lnTo>
                    <a:pt x="0" y="118171"/>
                  </a:lnTo>
                  <a:lnTo>
                    <a:pt x="6149" y="176201"/>
                  </a:lnTo>
                  <a:lnTo>
                    <a:pt x="7518" y="230802"/>
                  </a:lnTo>
                  <a:lnTo>
                    <a:pt x="7923" y="280906"/>
                  </a:lnTo>
                  <a:lnTo>
                    <a:pt x="8044" y="319148"/>
                  </a:lnTo>
                  <a:lnTo>
                    <a:pt x="8094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54495" y="2537367"/>
              <a:ext cx="9879" cy="347442"/>
            </a:xfrm>
            <a:custGeom>
              <a:avLst/>
              <a:gdLst/>
              <a:ahLst/>
              <a:cxnLst/>
              <a:rect l="0" t="0" r="0" b="0"/>
              <a:pathLst>
                <a:path w="9879" h="347442">
                  <a:moveTo>
                    <a:pt x="9878" y="0"/>
                  </a:moveTo>
                  <a:lnTo>
                    <a:pt x="6758" y="54145"/>
                  </a:lnTo>
                  <a:lnTo>
                    <a:pt x="1545" y="101441"/>
                  </a:lnTo>
                  <a:lnTo>
                    <a:pt x="0" y="153669"/>
                  </a:lnTo>
                  <a:lnTo>
                    <a:pt x="5067" y="207649"/>
                  </a:lnTo>
                  <a:lnTo>
                    <a:pt x="8452" y="258058"/>
                  </a:lnTo>
                  <a:lnTo>
                    <a:pt x="9596" y="317653"/>
                  </a:lnTo>
                  <a:lnTo>
                    <a:pt x="9878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68918" y="2505782"/>
              <a:ext cx="16596" cy="336913"/>
            </a:xfrm>
            <a:custGeom>
              <a:avLst/>
              <a:gdLst/>
              <a:ahLst/>
              <a:cxnLst/>
              <a:rect l="0" t="0" r="0" b="0"/>
              <a:pathLst>
                <a:path w="16596" h="336913">
                  <a:moveTo>
                    <a:pt x="6066" y="0"/>
                  </a:moveTo>
                  <a:lnTo>
                    <a:pt x="0" y="32452"/>
                  </a:lnTo>
                  <a:lnTo>
                    <a:pt x="4522" y="83229"/>
                  </a:lnTo>
                  <a:lnTo>
                    <a:pt x="5609" y="142814"/>
                  </a:lnTo>
                  <a:lnTo>
                    <a:pt x="9051" y="199853"/>
                  </a:lnTo>
                  <a:lnTo>
                    <a:pt x="15105" y="256156"/>
                  </a:lnTo>
                  <a:lnTo>
                    <a:pt x="16301" y="314894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3482" y="2484725"/>
              <a:ext cx="21057" cy="389555"/>
            </a:xfrm>
            <a:custGeom>
              <a:avLst/>
              <a:gdLst/>
              <a:ahLst/>
              <a:cxnLst/>
              <a:rect l="0" t="0" r="0" b="0"/>
              <a:pathLst>
                <a:path w="21057" h="389555">
                  <a:moveTo>
                    <a:pt x="0" y="0"/>
                  </a:moveTo>
                  <a:lnTo>
                    <a:pt x="7236" y="51603"/>
                  </a:lnTo>
                  <a:lnTo>
                    <a:pt x="9553" y="112646"/>
                  </a:lnTo>
                  <a:lnTo>
                    <a:pt x="10239" y="163098"/>
                  </a:lnTo>
                  <a:lnTo>
                    <a:pt x="10443" y="214572"/>
                  </a:lnTo>
                  <a:lnTo>
                    <a:pt x="11673" y="265698"/>
                  </a:lnTo>
                  <a:lnTo>
                    <a:pt x="18856" y="325488"/>
                  </a:lnTo>
                  <a:lnTo>
                    <a:pt x="20405" y="361993"/>
                  </a:lnTo>
                  <a:lnTo>
                    <a:pt x="21056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316269" y="3074321"/>
            <a:ext cx="4529943" cy="350510"/>
            <a:chOff x="2316269" y="3074321"/>
            <a:chExt cx="4529943" cy="350510"/>
          </a:xfrm>
        </p:grpSpPr>
        <p:sp>
          <p:nvSpPr>
            <p:cNvPr id="31" name="Freeform 30"/>
            <p:cNvSpPr/>
            <p:nvPr/>
          </p:nvSpPr>
          <p:spPr>
            <a:xfrm>
              <a:off x="2316269" y="328489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22198" y="3084849"/>
              <a:ext cx="165669" cy="339982"/>
            </a:xfrm>
            <a:custGeom>
              <a:avLst/>
              <a:gdLst/>
              <a:ahLst/>
              <a:cxnLst/>
              <a:rect l="0" t="0" r="0" b="0"/>
              <a:pathLst>
                <a:path w="165669" h="339982">
                  <a:moveTo>
                    <a:pt x="141511" y="0"/>
                  </a:moveTo>
                  <a:lnTo>
                    <a:pt x="80638" y="37448"/>
                  </a:lnTo>
                  <a:lnTo>
                    <a:pt x="50718" y="80447"/>
                  </a:lnTo>
                  <a:lnTo>
                    <a:pt x="26682" y="136373"/>
                  </a:lnTo>
                  <a:lnTo>
                    <a:pt x="8280" y="197853"/>
                  </a:lnTo>
                  <a:lnTo>
                    <a:pt x="0" y="237868"/>
                  </a:lnTo>
                  <a:lnTo>
                    <a:pt x="1799" y="261307"/>
                  </a:lnTo>
                  <a:lnTo>
                    <a:pt x="14977" y="294234"/>
                  </a:lnTo>
                  <a:lnTo>
                    <a:pt x="33700" y="320628"/>
                  </a:lnTo>
                  <a:lnTo>
                    <a:pt x="59654" y="337676"/>
                  </a:lnTo>
                  <a:lnTo>
                    <a:pt x="79394" y="339981"/>
                  </a:lnTo>
                  <a:lnTo>
                    <a:pt x="99866" y="335937"/>
                  </a:lnTo>
                  <a:lnTo>
                    <a:pt x="129952" y="320505"/>
                  </a:lnTo>
                  <a:lnTo>
                    <a:pt x="146512" y="307783"/>
                  </a:lnTo>
                  <a:lnTo>
                    <a:pt x="163400" y="281878"/>
                  </a:lnTo>
                  <a:lnTo>
                    <a:pt x="165668" y="262150"/>
                  </a:lnTo>
                  <a:lnTo>
                    <a:pt x="164635" y="251976"/>
                  </a:lnTo>
                  <a:lnTo>
                    <a:pt x="159267" y="245193"/>
                  </a:lnTo>
                  <a:lnTo>
                    <a:pt x="140824" y="237656"/>
                  </a:lnTo>
                  <a:lnTo>
                    <a:pt x="104133" y="239003"/>
                  </a:lnTo>
                  <a:lnTo>
                    <a:pt x="46755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00621" y="316907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9" y="90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75605" y="3126963"/>
              <a:ext cx="136094" cy="235683"/>
            </a:xfrm>
            <a:custGeom>
              <a:avLst/>
              <a:gdLst/>
              <a:ahLst/>
              <a:cxnLst/>
              <a:rect l="0" t="0" r="0" b="0"/>
              <a:pathLst>
                <a:path w="136094" h="235683">
                  <a:moveTo>
                    <a:pt x="109286" y="0"/>
                  </a:moveTo>
                  <a:lnTo>
                    <a:pt x="66594" y="3120"/>
                  </a:lnTo>
                  <a:lnTo>
                    <a:pt x="19355" y="9066"/>
                  </a:lnTo>
                  <a:lnTo>
                    <a:pt x="10727" y="14233"/>
                  </a:lnTo>
                  <a:lnTo>
                    <a:pt x="4976" y="22357"/>
                  </a:lnTo>
                  <a:lnTo>
                    <a:pt x="1141" y="32452"/>
                  </a:lnTo>
                  <a:lnTo>
                    <a:pt x="0" y="53028"/>
                  </a:lnTo>
                  <a:lnTo>
                    <a:pt x="8800" y="94833"/>
                  </a:lnTo>
                  <a:lnTo>
                    <a:pt x="15389" y="101827"/>
                  </a:lnTo>
                  <a:lnTo>
                    <a:pt x="77622" y="124161"/>
                  </a:lnTo>
                  <a:lnTo>
                    <a:pt x="124743" y="155056"/>
                  </a:lnTo>
                  <a:lnTo>
                    <a:pt x="133703" y="174979"/>
                  </a:lnTo>
                  <a:lnTo>
                    <a:pt x="136093" y="186842"/>
                  </a:lnTo>
                  <a:lnTo>
                    <a:pt x="132508" y="209383"/>
                  </a:lnTo>
                  <a:lnTo>
                    <a:pt x="128277" y="220307"/>
                  </a:lnTo>
                  <a:lnTo>
                    <a:pt x="120777" y="227590"/>
                  </a:lnTo>
                  <a:lnTo>
                    <a:pt x="99965" y="235682"/>
                  </a:lnTo>
                  <a:lnTo>
                    <a:pt x="44180" y="232970"/>
                  </a:lnTo>
                  <a:lnTo>
                    <a:pt x="25058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95461" y="322172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16848" y="3126963"/>
              <a:ext cx="10241" cy="221100"/>
            </a:xfrm>
            <a:custGeom>
              <a:avLst/>
              <a:gdLst/>
              <a:ahLst/>
              <a:cxnLst/>
              <a:rect l="0" t="0" r="0" b="0"/>
              <a:pathLst>
                <a:path w="10241" h="221100">
                  <a:moveTo>
                    <a:pt x="10240" y="0"/>
                  </a:moveTo>
                  <a:lnTo>
                    <a:pt x="1175" y="58617"/>
                  </a:lnTo>
                  <a:lnTo>
                    <a:pt x="0" y="120027"/>
                  </a:lnTo>
                  <a:lnTo>
                    <a:pt x="2888" y="175311"/>
                  </a:lnTo>
                  <a:lnTo>
                    <a:pt x="1024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11274" y="3148020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84228"/>
                  </a:moveTo>
                  <a:lnTo>
                    <a:pt x="73122" y="81109"/>
                  </a:lnTo>
                  <a:lnTo>
                    <a:pt x="53556" y="74653"/>
                  </a:lnTo>
                  <a:lnTo>
                    <a:pt x="37061" y="63985"/>
                  </a:lnTo>
                  <a:lnTo>
                    <a:pt x="25050" y="483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6601" y="3190134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6789"/>
                  </a:lnTo>
                  <a:lnTo>
                    <a:pt x="16965" y="20962"/>
                  </a:lnTo>
                  <a:lnTo>
                    <a:pt x="1131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11357" y="3099768"/>
              <a:ext cx="122383" cy="293252"/>
            </a:xfrm>
            <a:custGeom>
              <a:avLst/>
              <a:gdLst/>
              <a:ahLst/>
              <a:cxnLst/>
              <a:rect l="0" t="0" r="0" b="0"/>
              <a:pathLst>
                <a:path w="122383" h="293252">
                  <a:moveTo>
                    <a:pt x="0" y="27195"/>
                  </a:moveTo>
                  <a:lnTo>
                    <a:pt x="5590" y="10428"/>
                  </a:lnTo>
                  <a:lnTo>
                    <a:pt x="11916" y="5488"/>
                  </a:lnTo>
                  <a:lnTo>
                    <a:pt x="31422" y="0"/>
                  </a:lnTo>
                  <a:lnTo>
                    <a:pt x="40835" y="877"/>
                  </a:lnTo>
                  <a:lnTo>
                    <a:pt x="57533" y="8089"/>
                  </a:lnTo>
                  <a:lnTo>
                    <a:pt x="69634" y="22213"/>
                  </a:lnTo>
                  <a:lnTo>
                    <a:pt x="74499" y="30893"/>
                  </a:lnTo>
                  <a:lnTo>
                    <a:pt x="76784" y="49896"/>
                  </a:lnTo>
                  <a:lnTo>
                    <a:pt x="72731" y="68870"/>
                  </a:lnTo>
                  <a:lnTo>
                    <a:pt x="63131" y="85102"/>
                  </a:lnTo>
                  <a:lnTo>
                    <a:pt x="61974" y="92706"/>
                  </a:lnTo>
                  <a:lnTo>
                    <a:pt x="63543" y="100115"/>
                  </a:lnTo>
                  <a:lnTo>
                    <a:pt x="95714" y="154393"/>
                  </a:lnTo>
                  <a:lnTo>
                    <a:pt x="112978" y="188496"/>
                  </a:lnTo>
                  <a:lnTo>
                    <a:pt x="122382" y="228236"/>
                  </a:lnTo>
                  <a:lnTo>
                    <a:pt x="122243" y="253417"/>
                  </a:lnTo>
                  <a:lnTo>
                    <a:pt x="114382" y="272408"/>
                  </a:lnTo>
                  <a:lnTo>
                    <a:pt x="99969" y="285527"/>
                  </a:lnTo>
                  <a:lnTo>
                    <a:pt x="91213" y="290664"/>
                  </a:lnTo>
                  <a:lnTo>
                    <a:pt x="72125" y="293251"/>
                  </a:lnTo>
                  <a:lnTo>
                    <a:pt x="44767" y="288131"/>
                  </a:lnTo>
                  <a:lnTo>
                    <a:pt x="21057" y="2798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7741" y="3148020"/>
              <a:ext cx="63171" cy="31587"/>
            </a:xfrm>
            <a:custGeom>
              <a:avLst/>
              <a:gdLst/>
              <a:ahLst/>
              <a:cxnLst/>
              <a:rect l="0" t="0" r="0" b="0"/>
              <a:pathLst>
                <a:path w="63171" h="31587">
                  <a:moveTo>
                    <a:pt x="63170" y="0"/>
                  </a:moveTo>
                  <a:lnTo>
                    <a:pt x="45190" y="15641"/>
                  </a:lnTo>
                  <a:lnTo>
                    <a:pt x="15295" y="2809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58254" y="3084849"/>
              <a:ext cx="132172" cy="223464"/>
            </a:xfrm>
            <a:custGeom>
              <a:avLst/>
              <a:gdLst/>
              <a:ahLst/>
              <a:cxnLst/>
              <a:rect l="0" t="0" r="0" b="0"/>
              <a:pathLst>
                <a:path w="132172" h="223464">
                  <a:moveTo>
                    <a:pt x="16357" y="0"/>
                  </a:moveTo>
                  <a:lnTo>
                    <a:pt x="59049" y="14573"/>
                  </a:lnTo>
                  <a:lnTo>
                    <a:pt x="69385" y="20244"/>
                  </a:lnTo>
                  <a:lnTo>
                    <a:pt x="95110" y="50582"/>
                  </a:lnTo>
                  <a:lnTo>
                    <a:pt x="104001" y="75903"/>
                  </a:lnTo>
                  <a:lnTo>
                    <a:pt x="109709" y="130287"/>
                  </a:lnTo>
                  <a:lnTo>
                    <a:pt x="105108" y="166506"/>
                  </a:lnTo>
                  <a:lnTo>
                    <a:pt x="90747" y="199464"/>
                  </a:lnTo>
                  <a:lnTo>
                    <a:pt x="75156" y="214603"/>
                  </a:lnTo>
                  <a:lnTo>
                    <a:pt x="66084" y="220277"/>
                  </a:lnTo>
                  <a:lnTo>
                    <a:pt x="46647" y="223463"/>
                  </a:lnTo>
                  <a:lnTo>
                    <a:pt x="36551" y="222675"/>
                  </a:lnTo>
                  <a:lnTo>
                    <a:pt x="19093" y="215560"/>
                  </a:lnTo>
                  <a:lnTo>
                    <a:pt x="11162" y="210387"/>
                  </a:lnTo>
                  <a:lnTo>
                    <a:pt x="5875" y="202260"/>
                  </a:lnTo>
                  <a:lnTo>
                    <a:pt x="0" y="180750"/>
                  </a:lnTo>
                  <a:lnTo>
                    <a:pt x="3113" y="173143"/>
                  </a:lnTo>
                  <a:lnTo>
                    <a:pt x="9867" y="168071"/>
                  </a:lnTo>
                  <a:lnTo>
                    <a:pt x="19050" y="164690"/>
                  </a:lnTo>
                  <a:lnTo>
                    <a:pt x="59919" y="165521"/>
                  </a:lnTo>
                  <a:lnTo>
                    <a:pt x="119421" y="176403"/>
                  </a:lnTo>
                  <a:lnTo>
                    <a:pt x="132171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58880" y="3179606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2335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16808" y="3084849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8333" y="37479"/>
                  </a:lnTo>
                  <a:lnTo>
                    <a:pt x="10095" y="94491"/>
                  </a:lnTo>
                  <a:lnTo>
                    <a:pt x="17679" y="153672"/>
                  </a:lnTo>
                  <a:lnTo>
                    <a:pt x="23509" y="201064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45894" y="3074321"/>
              <a:ext cx="190080" cy="207520"/>
            </a:xfrm>
            <a:custGeom>
              <a:avLst/>
              <a:gdLst/>
              <a:ahLst/>
              <a:cxnLst/>
              <a:rect l="0" t="0" r="0" b="0"/>
              <a:pathLst>
                <a:path w="190080" h="207520">
                  <a:moveTo>
                    <a:pt x="81525" y="0"/>
                  </a:moveTo>
                  <a:lnTo>
                    <a:pt x="57479" y="9575"/>
                  </a:lnTo>
                  <a:lnTo>
                    <a:pt x="21932" y="39403"/>
                  </a:lnTo>
                  <a:lnTo>
                    <a:pt x="6417" y="71076"/>
                  </a:lnTo>
                  <a:lnTo>
                    <a:pt x="0" y="110097"/>
                  </a:lnTo>
                  <a:lnTo>
                    <a:pt x="3687" y="151294"/>
                  </a:lnTo>
                  <a:lnTo>
                    <a:pt x="15345" y="172917"/>
                  </a:lnTo>
                  <a:lnTo>
                    <a:pt x="32225" y="189156"/>
                  </a:lnTo>
                  <a:lnTo>
                    <a:pt x="51425" y="200273"/>
                  </a:lnTo>
                  <a:lnTo>
                    <a:pt x="87555" y="207519"/>
                  </a:lnTo>
                  <a:lnTo>
                    <a:pt x="111111" y="202975"/>
                  </a:lnTo>
                  <a:lnTo>
                    <a:pt x="140984" y="187263"/>
                  </a:lnTo>
                  <a:lnTo>
                    <a:pt x="172039" y="160992"/>
                  </a:lnTo>
                  <a:lnTo>
                    <a:pt x="188023" y="129070"/>
                  </a:lnTo>
                  <a:lnTo>
                    <a:pt x="190079" y="106497"/>
                  </a:lnTo>
                  <a:lnTo>
                    <a:pt x="181867" y="63410"/>
                  </a:lnTo>
                  <a:lnTo>
                    <a:pt x="166758" y="31656"/>
                  </a:lnTo>
                  <a:lnTo>
                    <a:pt x="154112" y="19919"/>
                  </a:lnTo>
                  <a:lnTo>
                    <a:pt x="13416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89893" y="3095378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59171" y="3079260"/>
              <a:ext cx="160969" cy="208419"/>
            </a:xfrm>
            <a:custGeom>
              <a:avLst/>
              <a:gdLst/>
              <a:ahLst/>
              <a:cxnLst/>
              <a:rect l="0" t="0" r="0" b="0"/>
              <a:pathLst>
                <a:path w="160969" h="208419">
                  <a:moveTo>
                    <a:pt x="0" y="5589"/>
                  </a:moveTo>
                  <a:lnTo>
                    <a:pt x="16767" y="0"/>
                  </a:lnTo>
                  <a:lnTo>
                    <a:pt x="34359" y="376"/>
                  </a:lnTo>
                  <a:lnTo>
                    <a:pt x="91828" y="7242"/>
                  </a:lnTo>
                  <a:lnTo>
                    <a:pt x="114512" y="16463"/>
                  </a:lnTo>
                  <a:lnTo>
                    <a:pt x="141424" y="40397"/>
                  </a:lnTo>
                  <a:lnTo>
                    <a:pt x="158627" y="69715"/>
                  </a:lnTo>
                  <a:lnTo>
                    <a:pt x="160968" y="96481"/>
                  </a:lnTo>
                  <a:lnTo>
                    <a:pt x="152589" y="141315"/>
                  </a:lnTo>
                  <a:lnTo>
                    <a:pt x="135289" y="177996"/>
                  </a:lnTo>
                  <a:lnTo>
                    <a:pt x="120960" y="194518"/>
                  </a:lnTo>
                  <a:lnTo>
                    <a:pt x="102893" y="205761"/>
                  </a:lnTo>
                  <a:lnTo>
                    <a:pt x="83165" y="208418"/>
                  </a:lnTo>
                  <a:lnTo>
                    <a:pt x="55446" y="203337"/>
                  </a:lnTo>
                  <a:lnTo>
                    <a:pt x="31585" y="195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80228" y="3205602"/>
              <a:ext cx="178985" cy="37176"/>
            </a:xfrm>
            <a:custGeom>
              <a:avLst/>
              <a:gdLst/>
              <a:ahLst/>
              <a:cxnLst/>
              <a:rect l="0" t="0" r="0" b="0"/>
              <a:pathLst>
                <a:path w="178985" h="37176">
                  <a:moveTo>
                    <a:pt x="0" y="5589"/>
                  </a:moveTo>
                  <a:lnTo>
                    <a:pt x="16768" y="0"/>
                  </a:lnTo>
                  <a:lnTo>
                    <a:pt x="49551" y="2113"/>
                  </a:lnTo>
                  <a:lnTo>
                    <a:pt x="107997" y="16584"/>
                  </a:lnTo>
                  <a:lnTo>
                    <a:pt x="168940" y="34096"/>
                  </a:lnTo>
                  <a:lnTo>
                    <a:pt x="178984" y="37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22425" y="3085283"/>
              <a:ext cx="223787" cy="282563"/>
            </a:xfrm>
            <a:custGeom>
              <a:avLst/>
              <a:gdLst/>
              <a:ahLst/>
              <a:cxnLst/>
              <a:rect l="0" t="0" r="0" b="0"/>
              <a:pathLst>
                <a:path w="223787" h="282563">
                  <a:moveTo>
                    <a:pt x="0" y="10095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24607" y="5284"/>
                  </a:lnTo>
                  <a:lnTo>
                    <a:pt x="131034" y="11567"/>
                  </a:lnTo>
                  <a:lnTo>
                    <a:pt x="134150" y="20435"/>
                  </a:lnTo>
                  <a:lnTo>
                    <a:pt x="135057" y="31026"/>
                  </a:lnTo>
                  <a:lnTo>
                    <a:pt x="129825" y="52153"/>
                  </a:lnTo>
                  <a:lnTo>
                    <a:pt x="125154" y="62700"/>
                  </a:lnTo>
                  <a:lnTo>
                    <a:pt x="110606" y="77539"/>
                  </a:lnTo>
                  <a:lnTo>
                    <a:pt x="101814" y="83134"/>
                  </a:lnTo>
                  <a:lnTo>
                    <a:pt x="98291" y="89203"/>
                  </a:lnTo>
                  <a:lnTo>
                    <a:pt x="98284" y="95589"/>
                  </a:lnTo>
                  <a:lnTo>
                    <a:pt x="100618" y="102186"/>
                  </a:lnTo>
                  <a:lnTo>
                    <a:pt x="115689" y="115755"/>
                  </a:lnTo>
                  <a:lnTo>
                    <a:pt x="178973" y="165860"/>
                  </a:lnTo>
                  <a:lnTo>
                    <a:pt x="197697" y="182269"/>
                  </a:lnTo>
                  <a:lnTo>
                    <a:pt x="219249" y="221399"/>
                  </a:lnTo>
                  <a:lnTo>
                    <a:pt x="223374" y="231683"/>
                  </a:lnTo>
                  <a:lnTo>
                    <a:pt x="223786" y="240878"/>
                  </a:lnTo>
                  <a:lnTo>
                    <a:pt x="218003" y="257335"/>
                  </a:lnTo>
                  <a:lnTo>
                    <a:pt x="204515" y="269328"/>
                  </a:lnTo>
                  <a:lnTo>
                    <a:pt x="185652" y="277388"/>
                  </a:lnTo>
                  <a:lnTo>
                    <a:pt x="135415" y="282562"/>
                  </a:lnTo>
                  <a:lnTo>
                    <a:pt x="80430" y="277995"/>
                  </a:lnTo>
                  <a:lnTo>
                    <a:pt x="21057" y="262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983908" y="2603626"/>
            <a:ext cx="208654" cy="183025"/>
          </a:xfrm>
          <a:custGeom>
            <a:avLst/>
            <a:gdLst/>
            <a:ahLst/>
            <a:cxnLst/>
            <a:rect l="0" t="0" r="0" b="0"/>
            <a:pathLst>
              <a:path w="208654" h="183025">
                <a:moveTo>
                  <a:pt x="143055" y="39027"/>
                </a:moveTo>
                <a:lnTo>
                  <a:pt x="89180" y="11515"/>
                </a:lnTo>
                <a:lnTo>
                  <a:pt x="68808" y="4183"/>
                </a:lnTo>
                <a:lnTo>
                  <a:pt x="48056" y="3263"/>
                </a:lnTo>
                <a:lnTo>
                  <a:pt x="37608" y="4656"/>
                </a:lnTo>
                <a:lnTo>
                  <a:pt x="19761" y="15562"/>
                </a:lnTo>
                <a:lnTo>
                  <a:pt x="11726" y="23383"/>
                </a:lnTo>
                <a:lnTo>
                  <a:pt x="2798" y="44552"/>
                </a:lnTo>
                <a:lnTo>
                  <a:pt x="0" y="68389"/>
                </a:lnTo>
                <a:lnTo>
                  <a:pt x="10729" y="122962"/>
                </a:lnTo>
                <a:lnTo>
                  <a:pt x="26118" y="149164"/>
                </a:lnTo>
                <a:lnTo>
                  <a:pt x="41951" y="161286"/>
                </a:lnTo>
                <a:lnTo>
                  <a:pt x="80710" y="178600"/>
                </a:lnTo>
                <a:lnTo>
                  <a:pt x="101308" y="179828"/>
                </a:lnTo>
                <a:lnTo>
                  <a:pt x="122161" y="175304"/>
                </a:lnTo>
                <a:lnTo>
                  <a:pt x="143128" y="165495"/>
                </a:lnTo>
                <a:lnTo>
                  <a:pt x="169073" y="141229"/>
                </a:lnTo>
                <a:lnTo>
                  <a:pt x="185989" y="111813"/>
                </a:lnTo>
                <a:lnTo>
                  <a:pt x="188263" y="91263"/>
                </a:lnTo>
                <a:lnTo>
                  <a:pt x="180191" y="49475"/>
                </a:lnTo>
                <a:lnTo>
                  <a:pt x="165107" y="23535"/>
                </a:lnTo>
                <a:lnTo>
                  <a:pt x="149347" y="11474"/>
                </a:lnTo>
                <a:lnTo>
                  <a:pt x="129474" y="3384"/>
                </a:lnTo>
                <a:lnTo>
                  <a:pt x="93148" y="0"/>
                </a:lnTo>
                <a:lnTo>
                  <a:pt x="70571" y="3354"/>
                </a:lnTo>
                <a:lnTo>
                  <a:pt x="51959" y="14983"/>
                </a:lnTo>
                <a:lnTo>
                  <a:pt x="20946" y="51045"/>
                </a:lnTo>
                <a:lnTo>
                  <a:pt x="12745" y="74394"/>
                </a:lnTo>
                <a:lnTo>
                  <a:pt x="10271" y="99199"/>
                </a:lnTo>
                <a:lnTo>
                  <a:pt x="13070" y="121922"/>
                </a:lnTo>
                <a:lnTo>
                  <a:pt x="26812" y="154445"/>
                </a:lnTo>
                <a:lnTo>
                  <a:pt x="42259" y="169482"/>
                </a:lnTo>
                <a:lnTo>
                  <a:pt x="61992" y="178895"/>
                </a:lnTo>
                <a:lnTo>
                  <a:pt x="98240" y="183024"/>
                </a:lnTo>
                <a:lnTo>
                  <a:pt x="131726" y="176189"/>
                </a:lnTo>
                <a:lnTo>
                  <a:pt x="185064" y="146935"/>
                </a:lnTo>
                <a:lnTo>
                  <a:pt x="199940" y="130270"/>
                </a:lnTo>
                <a:lnTo>
                  <a:pt x="205545" y="120912"/>
                </a:lnTo>
                <a:lnTo>
                  <a:pt x="208653" y="101156"/>
                </a:lnTo>
                <a:lnTo>
                  <a:pt x="207844" y="90975"/>
                </a:lnTo>
                <a:lnTo>
                  <a:pt x="200706" y="73423"/>
                </a:lnTo>
                <a:lnTo>
                  <a:pt x="177060" y="43091"/>
                </a:lnTo>
                <a:lnTo>
                  <a:pt x="157389" y="34984"/>
                </a:lnTo>
                <a:lnTo>
                  <a:pt x="134218" y="32550"/>
                </a:lnTo>
                <a:lnTo>
                  <a:pt x="112222" y="35368"/>
                </a:lnTo>
                <a:lnTo>
                  <a:pt x="93866" y="43640"/>
                </a:lnTo>
                <a:lnTo>
                  <a:pt x="85696" y="49121"/>
                </a:lnTo>
                <a:lnTo>
                  <a:pt x="73499" y="67690"/>
                </a:lnTo>
                <a:lnTo>
                  <a:pt x="65348" y="91540"/>
                </a:lnTo>
                <a:lnTo>
                  <a:pt x="61725" y="117738"/>
                </a:lnTo>
                <a:lnTo>
                  <a:pt x="66355" y="138740"/>
                </a:lnTo>
                <a:lnTo>
                  <a:pt x="88390" y="171287"/>
                </a:lnTo>
                <a:lnTo>
                  <a:pt x="97253" y="175163"/>
                </a:lnTo>
                <a:lnTo>
                  <a:pt x="119579" y="176351"/>
                </a:lnTo>
                <a:lnTo>
                  <a:pt x="152867" y="164853"/>
                </a:lnTo>
                <a:lnTo>
                  <a:pt x="168083" y="149932"/>
                </a:lnTo>
                <a:lnTo>
                  <a:pt x="173779" y="141039"/>
                </a:lnTo>
                <a:lnTo>
                  <a:pt x="176987" y="121800"/>
                </a:lnTo>
                <a:lnTo>
                  <a:pt x="176205" y="111756"/>
                </a:lnTo>
                <a:lnTo>
                  <a:pt x="169097" y="94358"/>
                </a:lnTo>
                <a:lnTo>
                  <a:pt x="163926" y="86442"/>
                </a:lnTo>
                <a:lnTo>
                  <a:pt x="155799" y="81166"/>
                </a:lnTo>
                <a:lnTo>
                  <a:pt x="134291" y="75302"/>
                </a:lnTo>
                <a:lnTo>
                  <a:pt x="101464" y="77591"/>
                </a:lnTo>
                <a:lnTo>
                  <a:pt x="93101" y="82284"/>
                </a:lnTo>
                <a:lnTo>
                  <a:pt x="80689" y="96856"/>
                </a:lnTo>
                <a:lnTo>
                  <a:pt x="78081" y="105656"/>
                </a:lnTo>
                <a:lnTo>
                  <a:pt x="78303" y="124791"/>
                </a:lnTo>
                <a:lnTo>
                  <a:pt x="85421" y="141875"/>
                </a:lnTo>
                <a:lnTo>
                  <a:pt x="90594" y="149706"/>
                </a:lnTo>
                <a:lnTo>
                  <a:pt x="105701" y="161527"/>
                </a:lnTo>
                <a:lnTo>
                  <a:pt x="114643" y="166317"/>
                </a:lnTo>
                <a:lnTo>
                  <a:pt x="124114" y="167171"/>
                </a:lnTo>
                <a:lnTo>
                  <a:pt x="143996" y="161880"/>
                </a:lnTo>
                <a:lnTo>
                  <a:pt x="161411" y="145491"/>
                </a:lnTo>
                <a:lnTo>
                  <a:pt x="174610" y="122609"/>
                </a:lnTo>
                <a:lnTo>
                  <a:pt x="180476" y="96841"/>
                </a:lnTo>
                <a:lnTo>
                  <a:pt x="178190" y="61616"/>
                </a:lnTo>
                <a:lnTo>
                  <a:pt x="169979" y="42827"/>
                </a:lnTo>
                <a:lnTo>
                  <a:pt x="164514" y="34541"/>
                </a:lnTo>
                <a:lnTo>
                  <a:pt x="156191" y="30187"/>
                </a:lnTo>
                <a:lnTo>
                  <a:pt x="134466" y="28469"/>
                </a:lnTo>
                <a:lnTo>
                  <a:pt x="124461" y="31988"/>
                </a:lnTo>
                <a:lnTo>
                  <a:pt x="107105" y="45257"/>
                </a:lnTo>
                <a:lnTo>
                  <a:pt x="97832" y="65972"/>
                </a:lnTo>
                <a:lnTo>
                  <a:pt x="94880" y="89607"/>
                </a:lnTo>
                <a:lnTo>
                  <a:pt x="97468" y="111809"/>
                </a:lnTo>
                <a:lnTo>
                  <a:pt x="105637" y="130256"/>
                </a:lnTo>
                <a:lnTo>
                  <a:pt x="111091" y="138451"/>
                </a:lnTo>
                <a:lnTo>
                  <a:pt x="126509" y="150676"/>
                </a:lnTo>
                <a:lnTo>
                  <a:pt x="135534" y="155573"/>
                </a:lnTo>
                <a:lnTo>
                  <a:pt x="142721" y="155329"/>
                </a:lnTo>
                <a:lnTo>
                  <a:pt x="148681" y="151656"/>
                </a:lnTo>
                <a:lnTo>
                  <a:pt x="153825" y="145699"/>
                </a:lnTo>
                <a:lnTo>
                  <a:pt x="154914" y="139387"/>
                </a:lnTo>
                <a:lnTo>
                  <a:pt x="153301" y="132840"/>
                </a:lnTo>
                <a:lnTo>
                  <a:pt x="149886" y="126135"/>
                </a:lnTo>
                <a:lnTo>
                  <a:pt x="136732" y="115566"/>
                </a:lnTo>
                <a:lnTo>
                  <a:pt x="128312" y="111110"/>
                </a:lnTo>
                <a:lnTo>
                  <a:pt x="109596" y="109278"/>
                </a:lnTo>
                <a:lnTo>
                  <a:pt x="99692" y="110427"/>
                </a:lnTo>
                <a:lnTo>
                  <a:pt x="91920" y="114703"/>
                </a:lnTo>
                <a:lnTo>
                  <a:pt x="80164" y="128813"/>
                </a:lnTo>
                <a:lnTo>
                  <a:pt x="78901" y="136318"/>
                </a:lnTo>
                <a:lnTo>
                  <a:pt x="80399" y="143662"/>
                </a:lnTo>
                <a:lnTo>
                  <a:pt x="83737" y="150898"/>
                </a:lnTo>
                <a:lnTo>
                  <a:pt x="96804" y="162057"/>
                </a:lnTo>
                <a:lnTo>
                  <a:pt x="105202" y="166670"/>
                </a:lnTo>
                <a:lnTo>
                  <a:pt x="113141" y="167406"/>
                </a:lnTo>
                <a:lnTo>
                  <a:pt x="128200" y="161985"/>
                </a:lnTo>
                <a:lnTo>
                  <a:pt x="133152" y="154924"/>
                </a:lnTo>
                <a:lnTo>
                  <a:pt x="138654" y="134600"/>
                </a:lnTo>
                <a:lnTo>
                  <a:pt x="136611" y="126139"/>
                </a:lnTo>
                <a:lnTo>
                  <a:pt x="131740" y="119328"/>
                </a:lnTo>
                <a:lnTo>
                  <a:pt x="124984" y="113618"/>
                </a:lnTo>
                <a:lnTo>
                  <a:pt x="116969" y="110981"/>
                </a:lnTo>
                <a:lnTo>
                  <a:pt x="98706" y="111171"/>
                </a:lnTo>
                <a:lnTo>
                  <a:pt x="92432" y="116368"/>
                </a:lnTo>
                <a:lnTo>
                  <a:pt x="85462" y="134622"/>
                </a:lnTo>
                <a:lnTo>
                  <a:pt x="87112" y="142531"/>
                </a:lnTo>
                <a:lnTo>
                  <a:pt x="91722" y="148974"/>
                </a:lnTo>
                <a:lnTo>
                  <a:pt x="98305" y="154439"/>
                </a:lnTo>
                <a:lnTo>
                  <a:pt x="103863" y="154572"/>
                </a:lnTo>
                <a:lnTo>
                  <a:pt x="108738" y="151152"/>
                </a:lnTo>
                <a:lnTo>
                  <a:pt x="113158" y="145362"/>
                </a:lnTo>
                <a:lnTo>
                  <a:pt x="114935" y="137993"/>
                </a:lnTo>
                <a:lnTo>
                  <a:pt x="113790" y="120446"/>
                </a:lnTo>
                <a:lnTo>
                  <a:pt x="109507" y="115533"/>
                </a:lnTo>
                <a:lnTo>
                  <a:pt x="103142" y="113428"/>
                </a:lnTo>
                <a:lnTo>
                  <a:pt x="95390" y="113194"/>
                </a:lnTo>
                <a:lnTo>
                  <a:pt x="89051" y="116547"/>
                </a:lnTo>
                <a:lnTo>
                  <a:pt x="75712" y="132186"/>
                </a:lnTo>
                <a:lnTo>
                  <a:pt x="73593" y="131548"/>
                </a:lnTo>
                <a:lnTo>
                  <a:pt x="69356" y="1232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092359" y="2445812"/>
            <a:ext cx="870320" cy="218548"/>
          </a:xfrm>
          <a:custGeom>
            <a:avLst/>
            <a:gdLst/>
            <a:ahLst/>
            <a:cxnLst/>
            <a:rect l="0" t="0" r="0" b="0"/>
            <a:pathLst>
              <a:path w="870320" h="218548">
                <a:moveTo>
                  <a:pt x="13547" y="207369"/>
                </a:moveTo>
                <a:lnTo>
                  <a:pt x="2369" y="218547"/>
                </a:lnTo>
                <a:lnTo>
                  <a:pt x="246" y="218331"/>
                </a:lnTo>
                <a:lnTo>
                  <a:pt x="0" y="214677"/>
                </a:lnTo>
                <a:lnTo>
                  <a:pt x="8012" y="183596"/>
                </a:lnTo>
                <a:lnTo>
                  <a:pt x="29265" y="144831"/>
                </a:lnTo>
                <a:lnTo>
                  <a:pt x="59112" y="113431"/>
                </a:lnTo>
                <a:lnTo>
                  <a:pt x="109928" y="78795"/>
                </a:lnTo>
                <a:lnTo>
                  <a:pt x="148430" y="66068"/>
                </a:lnTo>
                <a:lnTo>
                  <a:pt x="203361" y="61175"/>
                </a:lnTo>
                <a:lnTo>
                  <a:pt x="242144" y="63446"/>
                </a:lnTo>
                <a:lnTo>
                  <a:pt x="263714" y="69704"/>
                </a:lnTo>
                <a:lnTo>
                  <a:pt x="326854" y="104643"/>
                </a:lnTo>
                <a:lnTo>
                  <a:pt x="356975" y="130666"/>
                </a:lnTo>
                <a:lnTo>
                  <a:pt x="364162" y="132837"/>
                </a:lnTo>
                <a:lnTo>
                  <a:pt x="371293" y="131944"/>
                </a:lnTo>
                <a:lnTo>
                  <a:pt x="378386" y="129010"/>
                </a:lnTo>
                <a:lnTo>
                  <a:pt x="434681" y="70830"/>
                </a:lnTo>
                <a:lnTo>
                  <a:pt x="470951" y="36617"/>
                </a:lnTo>
                <a:lnTo>
                  <a:pt x="529854" y="11252"/>
                </a:lnTo>
                <a:lnTo>
                  <a:pt x="574758" y="0"/>
                </a:lnTo>
                <a:lnTo>
                  <a:pt x="611500" y="867"/>
                </a:lnTo>
                <a:lnTo>
                  <a:pt x="673264" y="7647"/>
                </a:lnTo>
                <a:lnTo>
                  <a:pt x="706198" y="16651"/>
                </a:lnTo>
                <a:lnTo>
                  <a:pt x="769068" y="60310"/>
                </a:lnTo>
                <a:lnTo>
                  <a:pt x="806361" y="103515"/>
                </a:lnTo>
                <a:lnTo>
                  <a:pt x="841745" y="149326"/>
                </a:lnTo>
                <a:lnTo>
                  <a:pt x="846439" y="149956"/>
                </a:lnTo>
                <a:lnTo>
                  <a:pt x="849568" y="145697"/>
                </a:lnTo>
                <a:lnTo>
                  <a:pt x="851654" y="138178"/>
                </a:lnTo>
                <a:lnTo>
                  <a:pt x="849001" y="110829"/>
                </a:lnTo>
                <a:lnTo>
                  <a:pt x="837453" y="48282"/>
                </a:lnTo>
                <a:lnTo>
                  <a:pt x="837132" y="30209"/>
                </a:lnTo>
                <a:lnTo>
                  <a:pt x="838685" y="31941"/>
                </a:lnTo>
                <a:lnTo>
                  <a:pt x="851663" y="80759"/>
                </a:lnTo>
                <a:lnTo>
                  <a:pt x="860868" y="142545"/>
                </a:lnTo>
                <a:lnTo>
                  <a:pt x="870319" y="175294"/>
                </a:lnTo>
                <a:lnTo>
                  <a:pt x="868998" y="181306"/>
                </a:lnTo>
                <a:lnTo>
                  <a:pt x="864607" y="184145"/>
                </a:lnTo>
                <a:lnTo>
                  <a:pt x="850371" y="184179"/>
                </a:lnTo>
                <a:lnTo>
                  <a:pt x="791007" y="168269"/>
                </a:lnTo>
                <a:lnTo>
                  <a:pt x="738995" y="154629"/>
                </a:lnTo>
                <a:lnTo>
                  <a:pt x="676843" y="1441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772087" y="2958507"/>
            <a:ext cx="449604" cy="524746"/>
          </a:xfrm>
          <a:custGeom>
            <a:avLst/>
            <a:gdLst/>
            <a:ahLst/>
            <a:cxnLst/>
            <a:rect l="0" t="0" r="0" b="0"/>
            <a:pathLst>
              <a:path w="449604" h="524746">
                <a:moveTo>
                  <a:pt x="281384" y="63171"/>
                </a:moveTo>
                <a:lnTo>
                  <a:pt x="270206" y="46404"/>
                </a:lnTo>
                <a:lnTo>
                  <a:pt x="255359" y="35052"/>
                </a:lnTo>
                <a:lnTo>
                  <a:pt x="235892" y="27277"/>
                </a:lnTo>
                <a:lnTo>
                  <a:pt x="185267" y="22286"/>
                </a:lnTo>
                <a:lnTo>
                  <a:pt x="147230" y="24541"/>
                </a:lnTo>
                <a:lnTo>
                  <a:pt x="102936" y="35784"/>
                </a:lnTo>
                <a:lnTo>
                  <a:pt x="76562" y="51417"/>
                </a:lnTo>
                <a:lnTo>
                  <a:pt x="53930" y="70867"/>
                </a:lnTo>
                <a:lnTo>
                  <a:pt x="20276" y="127018"/>
                </a:lnTo>
                <a:lnTo>
                  <a:pt x="5797" y="163717"/>
                </a:lnTo>
                <a:lnTo>
                  <a:pt x="0" y="224105"/>
                </a:lnTo>
                <a:lnTo>
                  <a:pt x="8906" y="275375"/>
                </a:lnTo>
                <a:lnTo>
                  <a:pt x="26527" y="335741"/>
                </a:lnTo>
                <a:lnTo>
                  <a:pt x="57414" y="389400"/>
                </a:lnTo>
                <a:lnTo>
                  <a:pt x="104536" y="452712"/>
                </a:lnTo>
                <a:lnTo>
                  <a:pt x="137700" y="485262"/>
                </a:lnTo>
                <a:lnTo>
                  <a:pt x="198652" y="517920"/>
                </a:lnTo>
                <a:lnTo>
                  <a:pt x="250787" y="524745"/>
                </a:lnTo>
                <a:lnTo>
                  <a:pt x="306146" y="520504"/>
                </a:lnTo>
                <a:lnTo>
                  <a:pt x="327875" y="511705"/>
                </a:lnTo>
                <a:lnTo>
                  <a:pt x="382800" y="466518"/>
                </a:lnTo>
                <a:lnTo>
                  <a:pt x="431102" y="406894"/>
                </a:lnTo>
                <a:lnTo>
                  <a:pt x="440732" y="387903"/>
                </a:lnTo>
                <a:lnTo>
                  <a:pt x="448641" y="325242"/>
                </a:lnTo>
                <a:lnTo>
                  <a:pt x="449603" y="264417"/>
                </a:lnTo>
                <a:lnTo>
                  <a:pt x="440218" y="204482"/>
                </a:lnTo>
                <a:lnTo>
                  <a:pt x="417047" y="147583"/>
                </a:lnTo>
                <a:lnTo>
                  <a:pt x="393720" y="108460"/>
                </a:lnTo>
                <a:lnTo>
                  <a:pt x="348808" y="63798"/>
                </a:lnTo>
                <a:lnTo>
                  <a:pt x="294875" y="30757"/>
                </a:lnTo>
                <a:lnTo>
                  <a:pt x="245401" y="11752"/>
                </a:lnTo>
                <a:lnTo>
                  <a:pt x="2182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4414446" y="3985737"/>
            <a:ext cx="1068009" cy="843655"/>
            <a:chOff x="4414446" y="3985737"/>
            <a:chExt cx="1068009" cy="843655"/>
          </a:xfrm>
        </p:grpSpPr>
        <p:sp>
          <p:nvSpPr>
            <p:cNvPr id="53" name="Freeform 52"/>
            <p:cNvSpPr/>
            <p:nvPr/>
          </p:nvSpPr>
          <p:spPr>
            <a:xfrm>
              <a:off x="4674653" y="4358798"/>
              <a:ext cx="231627" cy="31586"/>
            </a:xfrm>
            <a:custGeom>
              <a:avLst/>
              <a:gdLst/>
              <a:ahLst/>
              <a:cxnLst/>
              <a:rect l="0" t="0" r="0" b="0"/>
              <a:pathLst>
                <a:path w="231627" h="31586">
                  <a:moveTo>
                    <a:pt x="231626" y="0"/>
                  </a:moveTo>
                  <a:lnTo>
                    <a:pt x="173010" y="5589"/>
                  </a:lnTo>
                  <a:lnTo>
                    <a:pt x="111600" y="10722"/>
                  </a:lnTo>
                  <a:lnTo>
                    <a:pt x="53196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16808" y="4154771"/>
              <a:ext cx="343186" cy="427572"/>
            </a:xfrm>
            <a:custGeom>
              <a:avLst/>
              <a:gdLst/>
              <a:ahLst/>
              <a:cxnLst/>
              <a:rect l="0" t="0" r="0" b="0"/>
              <a:pathLst>
                <a:path w="343186" h="427572">
                  <a:moveTo>
                    <a:pt x="0" y="46099"/>
                  </a:moveTo>
                  <a:lnTo>
                    <a:pt x="5589" y="29331"/>
                  </a:lnTo>
                  <a:lnTo>
                    <a:pt x="17692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121527" y="8787"/>
                  </a:lnTo>
                  <a:lnTo>
                    <a:pt x="150912" y="23995"/>
                  </a:lnTo>
                  <a:lnTo>
                    <a:pt x="163778" y="39785"/>
                  </a:lnTo>
                  <a:lnTo>
                    <a:pt x="181570" y="84106"/>
                  </a:lnTo>
                  <a:lnTo>
                    <a:pt x="179744" y="107445"/>
                  </a:lnTo>
                  <a:lnTo>
                    <a:pt x="171133" y="128346"/>
                  </a:lnTo>
                  <a:lnTo>
                    <a:pt x="139808" y="168209"/>
                  </a:lnTo>
                  <a:lnTo>
                    <a:pt x="113564" y="184185"/>
                  </a:lnTo>
                  <a:lnTo>
                    <a:pt x="110804" y="184950"/>
                  </a:lnTo>
                  <a:lnTo>
                    <a:pt x="117097" y="179560"/>
                  </a:lnTo>
                  <a:lnTo>
                    <a:pt x="134711" y="178724"/>
                  </a:lnTo>
                  <a:lnTo>
                    <a:pt x="196464" y="191986"/>
                  </a:lnTo>
                  <a:lnTo>
                    <a:pt x="257802" y="227889"/>
                  </a:lnTo>
                  <a:lnTo>
                    <a:pt x="303690" y="269762"/>
                  </a:lnTo>
                  <a:lnTo>
                    <a:pt x="333079" y="315408"/>
                  </a:lnTo>
                  <a:lnTo>
                    <a:pt x="343185" y="355701"/>
                  </a:lnTo>
                  <a:lnTo>
                    <a:pt x="339310" y="380232"/>
                  </a:lnTo>
                  <a:lnTo>
                    <a:pt x="335002" y="391687"/>
                  </a:lnTo>
                  <a:lnTo>
                    <a:pt x="320855" y="407534"/>
                  </a:lnTo>
                  <a:lnTo>
                    <a:pt x="300530" y="418476"/>
                  </a:lnTo>
                  <a:lnTo>
                    <a:pt x="271999" y="427240"/>
                  </a:lnTo>
                  <a:lnTo>
                    <a:pt x="217463" y="427571"/>
                  </a:lnTo>
                  <a:lnTo>
                    <a:pt x="162439" y="420260"/>
                  </a:lnTo>
                  <a:lnTo>
                    <a:pt x="109091" y="405096"/>
                  </a:lnTo>
                  <a:lnTo>
                    <a:pt x="53360" y="386728"/>
                  </a:lnTo>
                  <a:lnTo>
                    <a:pt x="42114" y="383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14446" y="3985737"/>
              <a:ext cx="1068009" cy="843655"/>
            </a:xfrm>
            <a:custGeom>
              <a:avLst/>
              <a:gdLst/>
              <a:ahLst/>
              <a:cxnLst/>
              <a:rect l="0" t="0" r="0" b="0"/>
              <a:pathLst>
                <a:path w="1068009" h="843655">
                  <a:moveTo>
                    <a:pt x="755046" y="15092"/>
                  </a:moveTo>
                  <a:lnTo>
                    <a:pt x="699876" y="3639"/>
                  </a:lnTo>
                  <a:lnTo>
                    <a:pt x="647842" y="0"/>
                  </a:lnTo>
                  <a:lnTo>
                    <a:pt x="593230" y="3662"/>
                  </a:lnTo>
                  <a:lnTo>
                    <a:pt x="552886" y="7282"/>
                  </a:lnTo>
                  <a:lnTo>
                    <a:pt x="490036" y="15897"/>
                  </a:lnTo>
                  <a:lnTo>
                    <a:pt x="426878" y="34878"/>
                  </a:lnTo>
                  <a:lnTo>
                    <a:pt x="377961" y="54359"/>
                  </a:lnTo>
                  <a:lnTo>
                    <a:pt x="326422" y="80539"/>
                  </a:lnTo>
                  <a:lnTo>
                    <a:pt x="274107" y="110523"/>
                  </a:lnTo>
                  <a:lnTo>
                    <a:pt x="212433" y="159331"/>
                  </a:lnTo>
                  <a:lnTo>
                    <a:pt x="155190" y="207100"/>
                  </a:lnTo>
                  <a:lnTo>
                    <a:pt x="104412" y="266839"/>
                  </a:lnTo>
                  <a:lnTo>
                    <a:pt x="71325" y="317671"/>
                  </a:lnTo>
                  <a:lnTo>
                    <a:pt x="44884" y="369777"/>
                  </a:lnTo>
                  <a:lnTo>
                    <a:pt x="22232" y="422260"/>
                  </a:lnTo>
                  <a:lnTo>
                    <a:pt x="3192" y="485161"/>
                  </a:lnTo>
                  <a:lnTo>
                    <a:pt x="0" y="534307"/>
                  </a:lnTo>
                  <a:lnTo>
                    <a:pt x="8810" y="593428"/>
                  </a:lnTo>
                  <a:lnTo>
                    <a:pt x="27404" y="650167"/>
                  </a:lnTo>
                  <a:lnTo>
                    <a:pt x="82043" y="710807"/>
                  </a:lnTo>
                  <a:lnTo>
                    <a:pt x="145426" y="754392"/>
                  </a:lnTo>
                  <a:lnTo>
                    <a:pt x="186813" y="778116"/>
                  </a:lnTo>
                  <a:lnTo>
                    <a:pt x="248308" y="802202"/>
                  </a:lnTo>
                  <a:lnTo>
                    <a:pt x="308376" y="821084"/>
                  </a:lnTo>
                  <a:lnTo>
                    <a:pt x="368421" y="836079"/>
                  </a:lnTo>
                  <a:lnTo>
                    <a:pt x="419002" y="843654"/>
                  </a:lnTo>
                  <a:lnTo>
                    <a:pt x="467914" y="842779"/>
                  </a:lnTo>
                  <a:lnTo>
                    <a:pt x="515162" y="838230"/>
                  </a:lnTo>
                  <a:lnTo>
                    <a:pt x="566206" y="833763"/>
                  </a:lnTo>
                  <a:lnTo>
                    <a:pt x="615255" y="821911"/>
                  </a:lnTo>
                  <a:lnTo>
                    <a:pt x="662544" y="806700"/>
                  </a:lnTo>
                  <a:lnTo>
                    <a:pt x="725336" y="785491"/>
                  </a:lnTo>
                  <a:lnTo>
                    <a:pt x="782799" y="751536"/>
                  </a:lnTo>
                  <a:lnTo>
                    <a:pt x="836090" y="717966"/>
                  </a:lnTo>
                  <a:lnTo>
                    <a:pt x="898733" y="667525"/>
                  </a:lnTo>
                  <a:lnTo>
                    <a:pt x="954599" y="615172"/>
                  </a:lnTo>
                  <a:lnTo>
                    <a:pt x="1012627" y="552041"/>
                  </a:lnTo>
                  <a:lnTo>
                    <a:pt x="1041231" y="491069"/>
                  </a:lnTo>
                  <a:lnTo>
                    <a:pt x="1053035" y="465283"/>
                  </a:lnTo>
                  <a:lnTo>
                    <a:pt x="1065087" y="413644"/>
                  </a:lnTo>
                  <a:lnTo>
                    <a:pt x="1068008" y="366498"/>
                  </a:lnTo>
                  <a:lnTo>
                    <a:pt x="1059108" y="304997"/>
                  </a:lnTo>
                  <a:lnTo>
                    <a:pt x="1043230" y="263207"/>
                  </a:lnTo>
                  <a:lnTo>
                    <a:pt x="1004736" y="204653"/>
                  </a:lnTo>
                  <a:lnTo>
                    <a:pt x="953746" y="159294"/>
                  </a:lnTo>
                  <a:lnTo>
                    <a:pt x="896679" y="123928"/>
                  </a:lnTo>
                  <a:lnTo>
                    <a:pt x="843508" y="104224"/>
                  </a:lnTo>
                  <a:lnTo>
                    <a:pt x="791757" y="89066"/>
                  </a:lnTo>
                  <a:lnTo>
                    <a:pt x="731492" y="80396"/>
                  </a:lnTo>
                  <a:lnTo>
                    <a:pt x="674527" y="78684"/>
                  </a:lnTo>
                  <a:lnTo>
                    <a:pt x="624454" y="78346"/>
                  </a:lnTo>
                  <a:lnTo>
                    <a:pt x="597119" y="78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00165" y="463253"/>
            <a:ext cx="1933263" cy="589597"/>
            <a:chOff x="800165" y="463253"/>
            <a:chExt cx="1933263" cy="589597"/>
          </a:xfrm>
        </p:grpSpPr>
        <p:sp>
          <p:nvSpPr>
            <p:cNvPr id="2" name="Freeform 1"/>
            <p:cNvSpPr/>
            <p:nvPr/>
          </p:nvSpPr>
          <p:spPr>
            <a:xfrm>
              <a:off x="800165" y="789637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0"/>
                  </a:moveTo>
                  <a:lnTo>
                    <a:pt x="98469" y="8333"/>
                  </a:lnTo>
                  <a:lnTo>
                    <a:pt x="56862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3192" y="518607"/>
              <a:ext cx="296850" cy="534243"/>
            </a:xfrm>
            <a:custGeom>
              <a:avLst/>
              <a:gdLst/>
              <a:ahLst/>
              <a:cxnLst/>
              <a:rect l="0" t="0" r="0" b="0"/>
              <a:pathLst>
                <a:path w="296850" h="534243">
                  <a:moveTo>
                    <a:pt x="282341" y="134159"/>
                  </a:moveTo>
                  <a:lnTo>
                    <a:pt x="262098" y="90197"/>
                  </a:lnTo>
                  <a:lnTo>
                    <a:pt x="222443" y="34301"/>
                  </a:lnTo>
                  <a:lnTo>
                    <a:pt x="195963" y="17484"/>
                  </a:lnTo>
                  <a:lnTo>
                    <a:pt x="147169" y="2491"/>
                  </a:lnTo>
                  <a:lnTo>
                    <a:pt x="107499" y="0"/>
                  </a:lnTo>
                  <a:lnTo>
                    <a:pt x="84141" y="3563"/>
                  </a:lnTo>
                  <a:lnTo>
                    <a:pt x="51260" y="23324"/>
                  </a:lnTo>
                  <a:lnTo>
                    <a:pt x="24880" y="45817"/>
                  </a:lnTo>
                  <a:lnTo>
                    <a:pt x="7835" y="72889"/>
                  </a:lnTo>
                  <a:lnTo>
                    <a:pt x="0" y="121883"/>
                  </a:lnTo>
                  <a:lnTo>
                    <a:pt x="983" y="162757"/>
                  </a:lnTo>
                  <a:lnTo>
                    <a:pt x="15052" y="202164"/>
                  </a:lnTo>
                  <a:lnTo>
                    <a:pt x="27455" y="221316"/>
                  </a:lnTo>
                  <a:lnTo>
                    <a:pt x="43887" y="234507"/>
                  </a:lnTo>
                  <a:lnTo>
                    <a:pt x="88620" y="252507"/>
                  </a:lnTo>
                  <a:lnTo>
                    <a:pt x="128756" y="258133"/>
                  </a:lnTo>
                  <a:lnTo>
                    <a:pt x="175873" y="254210"/>
                  </a:lnTo>
                  <a:lnTo>
                    <a:pt x="215700" y="240050"/>
                  </a:lnTo>
                  <a:lnTo>
                    <a:pt x="244138" y="215447"/>
                  </a:lnTo>
                  <a:lnTo>
                    <a:pt x="273538" y="175693"/>
                  </a:lnTo>
                  <a:lnTo>
                    <a:pt x="283498" y="154958"/>
                  </a:lnTo>
                  <a:lnTo>
                    <a:pt x="287792" y="152705"/>
                  </a:lnTo>
                  <a:lnTo>
                    <a:pt x="291824" y="155882"/>
                  </a:lnTo>
                  <a:lnTo>
                    <a:pt x="295682" y="162679"/>
                  </a:lnTo>
                  <a:lnTo>
                    <a:pt x="296849" y="179590"/>
                  </a:lnTo>
                  <a:lnTo>
                    <a:pt x="293656" y="230221"/>
                  </a:lnTo>
                  <a:lnTo>
                    <a:pt x="293103" y="279475"/>
                  </a:lnTo>
                  <a:lnTo>
                    <a:pt x="285680" y="341285"/>
                  </a:lnTo>
                  <a:lnTo>
                    <a:pt x="283330" y="391412"/>
                  </a:lnTo>
                  <a:lnTo>
                    <a:pt x="283804" y="442139"/>
                  </a:lnTo>
                  <a:lnTo>
                    <a:pt x="290732" y="498675"/>
                  </a:lnTo>
                  <a:lnTo>
                    <a:pt x="292870" y="5342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559" y="76858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647" y="16788"/>
                  </a:lnTo>
                  <a:lnTo>
                    <a:pt x="4159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7285" y="652766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10529"/>
                  </a:moveTo>
                  <a:lnTo>
                    <a:pt x="88864" y="2196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26839" y="463253"/>
              <a:ext cx="306589" cy="471937"/>
            </a:xfrm>
            <a:custGeom>
              <a:avLst/>
              <a:gdLst/>
              <a:ahLst/>
              <a:cxnLst/>
              <a:rect l="0" t="0" r="0" b="0"/>
              <a:pathLst>
                <a:path w="306589" h="471937">
                  <a:moveTo>
                    <a:pt x="173699" y="0"/>
                  </a:moveTo>
                  <a:lnTo>
                    <a:pt x="142417" y="9576"/>
                  </a:lnTo>
                  <a:lnTo>
                    <a:pt x="118677" y="27534"/>
                  </a:lnTo>
                  <a:lnTo>
                    <a:pt x="82601" y="80142"/>
                  </a:lnTo>
                  <a:lnTo>
                    <a:pt x="54406" y="141176"/>
                  </a:lnTo>
                  <a:lnTo>
                    <a:pt x="26306" y="199506"/>
                  </a:lnTo>
                  <a:lnTo>
                    <a:pt x="14605" y="229049"/>
                  </a:lnTo>
                  <a:lnTo>
                    <a:pt x="6847" y="278567"/>
                  </a:lnTo>
                  <a:lnTo>
                    <a:pt x="0" y="329113"/>
                  </a:lnTo>
                  <a:lnTo>
                    <a:pt x="6981" y="385588"/>
                  </a:lnTo>
                  <a:lnTo>
                    <a:pt x="14204" y="407679"/>
                  </a:lnTo>
                  <a:lnTo>
                    <a:pt x="44566" y="448368"/>
                  </a:lnTo>
                  <a:lnTo>
                    <a:pt x="70707" y="464433"/>
                  </a:lnTo>
                  <a:lnTo>
                    <a:pt x="126622" y="471936"/>
                  </a:lnTo>
                  <a:lnTo>
                    <a:pt x="168589" y="470896"/>
                  </a:lnTo>
                  <a:lnTo>
                    <a:pt x="214804" y="450769"/>
                  </a:lnTo>
                  <a:lnTo>
                    <a:pt x="252139" y="424263"/>
                  </a:lnTo>
                  <a:lnTo>
                    <a:pt x="296332" y="373437"/>
                  </a:lnTo>
                  <a:lnTo>
                    <a:pt x="304242" y="352366"/>
                  </a:lnTo>
                  <a:lnTo>
                    <a:pt x="306588" y="328573"/>
                  </a:lnTo>
                  <a:lnTo>
                    <a:pt x="303731" y="306300"/>
                  </a:lnTo>
                  <a:lnTo>
                    <a:pt x="292322" y="287822"/>
                  </a:lnTo>
                  <a:lnTo>
                    <a:pt x="275554" y="272980"/>
                  </a:lnTo>
                  <a:lnTo>
                    <a:pt x="256403" y="262485"/>
                  </a:lnTo>
                  <a:lnTo>
                    <a:pt x="233073" y="260160"/>
                  </a:lnTo>
                  <a:lnTo>
                    <a:pt x="185558" y="268199"/>
                  </a:lnTo>
                  <a:lnTo>
                    <a:pt x="123427" y="295917"/>
                  </a:lnTo>
                  <a:lnTo>
                    <a:pt x="85000" y="323095"/>
                  </a:lnTo>
                  <a:lnTo>
                    <a:pt x="75786" y="333891"/>
                  </a:lnTo>
                  <a:lnTo>
                    <a:pt x="68414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365060" y="231626"/>
            <a:ext cx="1867692" cy="600126"/>
            <a:chOff x="6365060" y="231626"/>
            <a:chExt cx="1867692" cy="600126"/>
          </a:xfrm>
        </p:grpSpPr>
        <p:sp>
          <p:nvSpPr>
            <p:cNvPr id="8" name="Freeform 7"/>
            <p:cNvSpPr/>
            <p:nvPr/>
          </p:nvSpPr>
          <p:spPr>
            <a:xfrm>
              <a:off x="6632953" y="263212"/>
              <a:ext cx="51039" cy="494840"/>
            </a:xfrm>
            <a:custGeom>
              <a:avLst/>
              <a:gdLst/>
              <a:ahLst/>
              <a:cxnLst/>
              <a:rect l="0" t="0" r="0" b="0"/>
              <a:pathLst>
                <a:path w="51039" h="494840">
                  <a:moveTo>
                    <a:pt x="0" y="0"/>
                  </a:moveTo>
                  <a:lnTo>
                    <a:pt x="3120" y="42692"/>
                  </a:lnTo>
                  <a:lnTo>
                    <a:pt x="14655" y="101110"/>
                  </a:lnTo>
                  <a:lnTo>
                    <a:pt x="19161" y="159810"/>
                  </a:lnTo>
                  <a:lnTo>
                    <a:pt x="27917" y="218481"/>
                  </a:lnTo>
                  <a:lnTo>
                    <a:pt x="33980" y="270797"/>
                  </a:lnTo>
                  <a:lnTo>
                    <a:pt x="40507" y="320863"/>
                  </a:lnTo>
                  <a:lnTo>
                    <a:pt x="47227" y="373101"/>
                  </a:lnTo>
                  <a:lnTo>
                    <a:pt x="51038" y="427443"/>
                  </a:lnTo>
                  <a:lnTo>
                    <a:pt x="44098" y="483538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65060" y="347440"/>
              <a:ext cx="278423" cy="264428"/>
            </a:xfrm>
            <a:custGeom>
              <a:avLst/>
              <a:gdLst/>
              <a:ahLst/>
              <a:cxnLst/>
              <a:rect l="0" t="0" r="0" b="0"/>
              <a:pathLst>
                <a:path w="278423" h="264428">
                  <a:moveTo>
                    <a:pt x="278422" y="136870"/>
                  </a:moveTo>
                  <a:lnTo>
                    <a:pt x="219804" y="166179"/>
                  </a:lnTo>
                  <a:lnTo>
                    <a:pt x="166800" y="193266"/>
                  </a:lnTo>
                  <a:lnTo>
                    <a:pt x="104929" y="228149"/>
                  </a:lnTo>
                  <a:lnTo>
                    <a:pt x="42338" y="261169"/>
                  </a:lnTo>
                  <a:lnTo>
                    <a:pt x="33295" y="264190"/>
                  </a:lnTo>
                  <a:lnTo>
                    <a:pt x="13889" y="264427"/>
                  </a:lnTo>
                  <a:lnTo>
                    <a:pt x="7310" y="258173"/>
                  </a:lnTo>
                  <a:lnTo>
                    <a:pt x="0" y="235626"/>
                  </a:lnTo>
                  <a:lnTo>
                    <a:pt x="1475" y="201226"/>
                  </a:lnTo>
                  <a:lnTo>
                    <a:pt x="11283" y="142520"/>
                  </a:lnTo>
                  <a:lnTo>
                    <a:pt x="17553" y="84651"/>
                  </a:lnTo>
                  <a:lnTo>
                    <a:pt x="24121" y="28159"/>
                  </a:lnTo>
                  <a:lnTo>
                    <a:pt x="257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896165" y="494839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119843" y="7236"/>
                  </a:lnTo>
                  <a:lnTo>
                    <a:pt x="66740" y="12998"/>
                  </a:lnTo>
                  <a:lnTo>
                    <a:pt x="3264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77903" y="231626"/>
              <a:ext cx="165745" cy="494841"/>
            </a:xfrm>
            <a:custGeom>
              <a:avLst/>
              <a:gdLst/>
              <a:ahLst/>
              <a:cxnLst/>
              <a:rect l="0" t="0" r="0" b="0"/>
              <a:pathLst>
                <a:path w="165745" h="494841">
                  <a:moveTo>
                    <a:pt x="165744" y="0"/>
                  </a:moveTo>
                  <a:lnTo>
                    <a:pt x="111869" y="38257"/>
                  </a:lnTo>
                  <a:lnTo>
                    <a:pt x="65886" y="99607"/>
                  </a:lnTo>
                  <a:lnTo>
                    <a:pt x="36272" y="155853"/>
                  </a:lnTo>
                  <a:lnTo>
                    <a:pt x="11011" y="218956"/>
                  </a:lnTo>
                  <a:lnTo>
                    <a:pt x="0" y="282417"/>
                  </a:lnTo>
                  <a:lnTo>
                    <a:pt x="3681" y="322715"/>
                  </a:lnTo>
                  <a:lnTo>
                    <a:pt x="23811" y="383414"/>
                  </a:lnTo>
                  <a:lnTo>
                    <a:pt x="53437" y="438558"/>
                  </a:lnTo>
                  <a:lnTo>
                    <a:pt x="72546" y="459297"/>
                  </a:lnTo>
                  <a:lnTo>
                    <a:pt x="123631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496290" y="44219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794805" y="336911"/>
              <a:ext cx="286842" cy="301628"/>
            </a:xfrm>
            <a:custGeom>
              <a:avLst/>
              <a:gdLst/>
              <a:ahLst/>
              <a:cxnLst/>
              <a:rect l="0" t="0" r="0" b="0"/>
              <a:pathLst>
                <a:path w="286842" h="301628">
                  <a:moveTo>
                    <a:pt x="206853" y="0"/>
                  </a:moveTo>
                  <a:lnTo>
                    <a:pt x="164161" y="3120"/>
                  </a:lnTo>
                  <a:lnTo>
                    <a:pt x="111332" y="9065"/>
                  </a:lnTo>
                  <a:lnTo>
                    <a:pt x="60213" y="4174"/>
                  </a:lnTo>
                  <a:lnTo>
                    <a:pt x="33665" y="6925"/>
                  </a:lnTo>
                  <a:lnTo>
                    <a:pt x="23544" y="11636"/>
                  </a:lnTo>
                  <a:lnTo>
                    <a:pt x="9179" y="26229"/>
                  </a:lnTo>
                  <a:lnTo>
                    <a:pt x="2015" y="47532"/>
                  </a:lnTo>
                  <a:lnTo>
                    <a:pt x="0" y="71428"/>
                  </a:lnTo>
                  <a:lnTo>
                    <a:pt x="6613" y="104612"/>
                  </a:lnTo>
                  <a:lnTo>
                    <a:pt x="16862" y="126043"/>
                  </a:lnTo>
                  <a:lnTo>
                    <a:pt x="24040" y="131992"/>
                  </a:lnTo>
                  <a:lnTo>
                    <a:pt x="32335" y="134788"/>
                  </a:lnTo>
                  <a:lnTo>
                    <a:pt x="63897" y="133134"/>
                  </a:lnTo>
                  <a:lnTo>
                    <a:pt x="116484" y="127684"/>
                  </a:lnTo>
                  <a:lnTo>
                    <a:pt x="177997" y="135013"/>
                  </a:lnTo>
                  <a:lnTo>
                    <a:pt x="213901" y="145549"/>
                  </a:lnTo>
                  <a:lnTo>
                    <a:pt x="255066" y="176156"/>
                  </a:lnTo>
                  <a:lnTo>
                    <a:pt x="276771" y="196734"/>
                  </a:lnTo>
                  <a:lnTo>
                    <a:pt x="284721" y="216899"/>
                  </a:lnTo>
                  <a:lnTo>
                    <a:pt x="286841" y="228828"/>
                  </a:lnTo>
                  <a:lnTo>
                    <a:pt x="282957" y="251440"/>
                  </a:lnTo>
                  <a:lnTo>
                    <a:pt x="278646" y="262383"/>
                  </a:lnTo>
                  <a:lnTo>
                    <a:pt x="264497" y="277662"/>
                  </a:lnTo>
                  <a:lnTo>
                    <a:pt x="233681" y="292841"/>
                  </a:lnTo>
                  <a:lnTo>
                    <a:pt x="191795" y="301627"/>
                  </a:lnTo>
                  <a:lnTo>
                    <a:pt x="130829" y="299007"/>
                  </a:lnTo>
                  <a:lnTo>
                    <a:pt x="67660" y="287224"/>
                  </a:lnTo>
                  <a:lnTo>
                    <a:pt x="1734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064829" y="231626"/>
              <a:ext cx="167923" cy="600126"/>
            </a:xfrm>
            <a:custGeom>
              <a:avLst/>
              <a:gdLst/>
              <a:ahLst/>
              <a:cxnLst/>
              <a:rect l="0" t="0" r="0" b="0"/>
              <a:pathLst>
                <a:path w="167923" h="600126">
                  <a:moveTo>
                    <a:pt x="0" y="0"/>
                  </a:moveTo>
                  <a:lnTo>
                    <a:pt x="45781" y="55660"/>
                  </a:lnTo>
                  <a:lnTo>
                    <a:pt x="94154" y="112959"/>
                  </a:lnTo>
                  <a:lnTo>
                    <a:pt x="143854" y="175958"/>
                  </a:lnTo>
                  <a:lnTo>
                    <a:pt x="159347" y="209674"/>
                  </a:lnTo>
                  <a:lnTo>
                    <a:pt x="166656" y="269318"/>
                  </a:lnTo>
                  <a:lnTo>
                    <a:pt x="167922" y="321304"/>
                  </a:lnTo>
                  <a:lnTo>
                    <a:pt x="167128" y="377131"/>
                  </a:lnTo>
                  <a:lnTo>
                    <a:pt x="153780" y="440561"/>
                  </a:lnTo>
                  <a:lnTo>
                    <a:pt x="139084" y="482818"/>
                  </a:lnTo>
                  <a:lnTo>
                    <a:pt x="94476" y="544994"/>
                  </a:lnTo>
                  <a:lnTo>
                    <a:pt x="52618" y="586258"/>
                  </a:lnTo>
                  <a:lnTo>
                    <a:pt x="31586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989886" y="1484518"/>
            <a:ext cx="765659" cy="500304"/>
            <a:chOff x="1989886" y="1484518"/>
            <a:chExt cx="765659" cy="500304"/>
          </a:xfrm>
        </p:grpSpPr>
        <p:sp>
          <p:nvSpPr>
            <p:cNvPr id="16" name="Freeform 15"/>
            <p:cNvSpPr/>
            <p:nvPr/>
          </p:nvSpPr>
          <p:spPr>
            <a:xfrm>
              <a:off x="2053057" y="1589803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7231" y="225442"/>
                  </a:lnTo>
                  <a:lnTo>
                    <a:pt x="30725" y="274382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89886" y="176878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8176" y="16789"/>
                  </a:lnTo>
                  <a:lnTo>
                    <a:pt x="106963" y="20214"/>
                  </a:lnTo>
                  <a:lnTo>
                    <a:pt x="43875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46373" y="1484518"/>
              <a:ext cx="309172" cy="500304"/>
            </a:xfrm>
            <a:custGeom>
              <a:avLst/>
              <a:gdLst/>
              <a:ahLst/>
              <a:cxnLst/>
              <a:rect l="0" t="0" r="0" b="0"/>
              <a:pathLst>
                <a:path w="309172" h="500304">
                  <a:moveTo>
                    <a:pt x="185751" y="0"/>
                  </a:moveTo>
                  <a:lnTo>
                    <a:pt x="127188" y="55087"/>
                  </a:lnTo>
                  <a:lnTo>
                    <a:pt x="91139" y="110820"/>
                  </a:lnTo>
                  <a:lnTo>
                    <a:pt x="69980" y="144749"/>
                  </a:lnTo>
                  <a:lnTo>
                    <a:pt x="48893" y="191847"/>
                  </a:lnTo>
                  <a:lnTo>
                    <a:pt x="26396" y="248985"/>
                  </a:lnTo>
                  <a:lnTo>
                    <a:pt x="7041" y="304839"/>
                  </a:lnTo>
                  <a:lnTo>
                    <a:pt x="1039" y="329676"/>
                  </a:lnTo>
                  <a:lnTo>
                    <a:pt x="0" y="379611"/>
                  </a:lnTo>
                  <a:lnTo>
                    <a:pt x="20145" y="440887"/>
                  </a:lnTo>
                  <a:lnTo>
                    <a:pt x="36726" y="467805"/>
                  </a:lnTo>
                  <a:lnTo>
                    <a:pt x="62047" y="490598"/>
                  </a:lnTo>
                  <a:lnTo>
                    <a:pt x="87877" y="498803"/>
                  </a:lnTo>
                  <a:lnTo>
                    <a:pt x="132185" y="500303"/>
                  </a:lnTo>
                  <a:lnTo>
                    <a:pt x="183489" y="490329"/>
                  </a:lnTo>
                  <a:lnTo>
                    <a:pt x="234654" y="474754"/>
                  </a:lnTo>
                  <a:lnTo>
                    <a:pt x="267701" y="449894"/>
                  </a:lnTo>
                  <a:lnTo>
                    <a:pt x="291661" y="419131"/>
                  </a:lnTo>
                  <a:lnTo>
                    <a:pt x="305519" y="379730"/>
                  </a:lnTo>
                  <a:lnTo>
                    <a:pt x="309171" y="348143"/>
                  </a:lnTo>
                  <a:lnTo>
                    <a:pt x="306636" y="335041"/>
                  </a:lnTo>
                  <a:lnTo>
                    <a:pt x="294460" y="314243"/>
                  </a:lnTo>
                  <a:lnTo>
                    <a:pt x="267874" y="289381"/>
                  </a:lnTo>
                  <a:lnTo>
                    <a:pt x="226591" y="272785"/>
                  </a:lnTo>
                  <a:lnTo>
                    <a:pt x="177315" y="271638"/>
                  </a:lnTo>
                  <a:lnTo>
                    <a:pt x="136848" y="284296"/>
                  </a:lnTo>
                  <a:lnTo>
                    <a:pt x="80958" y="316320"/>
                  </a:lnTo>
                  <a:lnTo>
                    <a:pt x="2782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52849" y="1470251"/>
            <a:ext cx="621183" cy="509107"/>
            <a:chOff x="1052849" y="1470251"/>
            <a:chExt cx="621183" cy="509107"/>
          </a:xfrm>
        </p:grpSpPr>
        <p:sp>
          <p:nvSpPr>
            <p:cNvPr id="20" name="Freeform 19"/>
            <p:cNvSpPr/>
            <p:nvPr/>
          </p:nvSpPr>
          <p:spPr>
            <a:xfrm>
              <a:off x="1052849" y="1695088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6749" y="11178"/>
                  </a:lnTo>
                  <a:lnTo>
                    <a:pt x="117441" y="23719"/>
                  </a:lnTo>
                  <a:lnTo>
                    <a:pt x="58380" y="300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45190" y="1470251"/>
              <a:ext cx="228842" cy="509107"/>
            </a:xfrm>
            <a:custGeom>
              <a:avLst/>
              <a:gdLst/>
              <a:ahLst/>
              <a:cxnLst/>
              <a:rect l="0" t="0" r="0" b="0"/>
              <a:pathLst>
                <a:path w="228842" h="509107">
                  <a:moveTo>
                    <a:pt x="186727" y="182723"/>
                  </a:moveTo>
                  <a:lnTo>
                    <a:pt x="201381" y="133171"/>
                  </a:lnTo>
                  <a:lnTo>
                    <a:pt x="200297" y="99410"/>
                  </a:lnTo>
                  <a:lnTo>
                    <a:pt x="181045" y="56562"/>
                  </a:lnTo>
                  <a:lnTo>
                    <a:pt x="168214" y="35404"/>
                  </a:lnTo>
                  <a:lnTo>
                    <a:pt x="151592" y="20542"/>
                  </a:lnTo>
                  <a:lnTo>
                    <a:pt x="112326" y="1468"/>
                  </a:lnTo>
                  <a:lnTo>
                    <a:pt x="88539" y="0"/>
                  </a:lnTo>
                  <a:lnTo>
                    <a:pt x="64709" y="4416"/>
                  </a:lnTo>
                  <a:lnTo>
                    <a:pt x="46319" y="14178"/>
                  </a:lnTo>
                  <a:lnTo>
                    <a:pt x="22812" y="38417"/>
                  </a:lnTo>
                  <a:lnTo>
                    <a:pt x="6618" y="67826"/>
                  </a:lnTo>
                  <a:lnTo>
                    <a:pt x="0" y="109945"/>
                  </a:lnTo>
                  <a:lnTo>
                    <a:pt x="3629" y="148291"/>
                  </a:lnTo>
                  <a:lnTo>
                    <a:pt x="17702" y="187468"/>
                  </a:lnTo>
                  <a:lnTo>
                    <a:pt x="33226" y="208619"/>
                  </a:lnTo>
                  <a:lnTo>
                    <a:pt x="71788" y="241260"/>
                  </a:lnTo>
                  <a:lnTo>
                    <a:pt x="95478" y="249683"/>
                  </a:lnTo>
                  <a:lnTo>
                    <a:pt x="108347" y="251930"/>
                  </a:lnTo>
                  <a:lnTo>
                    <a:pt x="128884" y="248186"/>
                  </a:lnTo>
                  <a:lnTo>
                    <a:pt x="153600" y="232925"/>
                  </a:lnTo>
                  <a:lnTo>
                    <a:pt x="204184" y="186089"/>
                  </a:lnTo>
                  <a:lnTo>
                    <a:pt x="210063" y="186137"/>
                  </a:lnTo>
                  <a:lnTo>
                    <a:pt x="215153" y="190848"/>
                  </a:lnTo>
                  <a:lnTo>
                    <a:pt x="219715" y="198668"/>
                  </a:lnTo>
                  <a:lnTo>
                    <a:pt x="226137" y="232031"/>
                  </a:lnTo>
                  <a:lnTo>
                    <a:pt x="227137" y="284056"/>
                  </a:lnTo>
                  <a:lnTo>
                    <a:pt x="220402" y="335580"/>
                  </a:lnTo>
                  <a:lnTo>
                    <a:pt x="222051" y="384381"/>
                  </a:lnTo>
                  <a:lnTo>
                    <a:pt x="226829" y="435886"/>
                  </a:lnTo>
                  <a:lnTo>
                    <a:pt x="228245" y="478832"/>
                  </a:lnTo>
                  <a:lnTo>
                    <a:pt x="228841" y="5091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445703" y="2497378"/>
            <a:ext cx="1276274" cy="787417"/>
            <a:chOff x="1445703" y="2497378"/>
            <a:chExt cx="1276274" cy="787417"/>
          </a:xfrm>
        </p:grpSpPr>
        <p:sp>
          <p:nvSpPr>
            <p:cNvPr id="23" name="Freeform 22"/>
            <p:cNvSpPr/>
            <p:nvPr/>
          </p:nvSpPr>
          <p:spPr>
            <a:xfrm>
              <a:off x="1716145" y="2853222"/>
              <a:ext cx="178985" cy="10096"/>
            </a:xfrm>
            <a:custGeom>
              <a:avLst/>
              <a:gdLst/>
              <a:ahLst/>
              <a:cxnLst/>
              <a:rect l="0" t="0" r="0" b="0"/>
              <a:pathLst>
                <a:path w="178985" h="10096">
                  <a:moveTo>
                    <a:pt x="178984" y="0"/>
                  </a:moveTo>
                  <a:lnTo>
                    <a:pt x="124840" y="8334"/>
                  </a:lnTo>
                  <a:lnTo>
                    <a:pt x="69893" y="10095"/>
                  </a:lnTo>
                  <a:lnTo>
                    <a:pt x="12439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85791" y="2642653"/>
              <a:ext cx="410661" cy="491982"/>
            </a:xfrm>
            <a:custGeom>
              <a:avLst/>
              <a:gdLst/>
              <a:ahLst/>
              <a:cxnLst/>
              <a:rect l="0" t="0" r="0" b="0"/>
              <a:pathLst>
                <a:path w="410661" h="491982">
                  <a:moveTo>
                    <a:pt x="93608" y="0"/>
                  </a:moveTo>
                  <a:lnTo>
                    <a:pt x="37212" y="57565"/>
                  </a:lnTo>
                  <a:lnTo>
                    <a:pt x="0" y="109226"/>
                  </a:lnTo>
                  <a:lnTo>
                    <a:pt x="46131" y="52117"/>
                  </a:lnTo>
                  <a:lnTo>
                    <a:pt x="74081" y="30129"/>
                  </a:lnTo>
                  <a:lnTo>
                    <a:pt x="94288" y="20020"/>
                  </a:lnTo>
                  <a:lnTo>
                    <a:pt x="136573" y="13340"/>
                  </a:lnTo>
                  <a:lnTo>
                    <a:pt x="174968" y="16950"/>
                  </a:lnTo>
                  <a:lnTo>
                    <a:pt x="208571" y="31018"/>
                  </a:lnTo>
                  <a:lnTo>
                    <a:pt x="235166" y="55593"/>
                  </a:lnTo>
                  <a:lnTo>
                    <a:pt x="252274" y="85102"/>
                  </a:lnTo>
                  <a:lnTo>
                    <a:pt x="254593" y="111912"/>
                  </a:lnTo>
                  <a:lnTo>
                    <a:pt x="250554" y="140986"/>
                  </a:lnTo>
                  <a:lnTo>
                    <a:pt x="240961" y="165605"/>
                  </a:lnTo>
                  <a:lnTo>
                    <a:pt x="211227" y="199196"/>
                  </a:lnTo>
                  <a:lnTo>
                    <a:pt x="186047" y="211364"/>
                  </a:lnTo>
                  <a:lnTo>
                    <a:pt x="167447" y="215602"/>
                  </a:lnTo>
                  <a:lnTo>
                    <a:pt x="167400" y="215094"/>
                  </a:lnTo>
                  <a:lnTo>
                    <a:pt x="192542" y="205874"/>
                  </a:lnTo>
                  <a:lnTo>
                    <a:pt x="226777" y="207358"/>
                  </a:lnTo>
                  <a:lnTo>
                    <a:pt x="271861" y="219510"/>
                  </a:lnTo>
                  <a:lnTo>
                    <a:pt x="334529" y="256670"/>
                  </a:lnTo>
                  <a:lnTo>
                    <a:pt x="366412" y="287483"/>
                  </a:lnTo>
                  <a:lnTo>
                    <a:pt x="385008" y="316807"/>
                  </a:lnTo>
                  <a:lnTo>
                    <a:pt x="410401" y="378198"/>
                  </a:lnTo>
                  <a:lnTo>
                    <a:pt x="410660" y="409853"/>
                  </a:lnTo>
                  <a:lnTo>
                    <a:pt x="400636" y="437180"/>
                  </a:lnTo>
                  <a:lnTo>
                    <a:pt x="384483" y="458684"/>
                  </a:lnTo>
                  <a:lnTo>
                    <a:pt x="365605" y="472141"/>
                  </a:lnTo>
                  <a:lnTo>
                    <a:pt x="329657" y="486294"/>
                  </a:lnTo>
                  <a:lnTo>
                    <a:pt x="268353" y="491981"/>
                  </a:lnTo>
                  <a:lnTo>
                    <a:pt x="213090" y="483053"/>
                  </a:lnTo>
                  <a:lnTo>
                    <a:pt x="156779" y="463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45703" y="2497378"/>
              <a:ext cx="1276274" cy="787417"/>
            </a:xfrm>
            <a:custGeom>
              <a:avLst/>
              <a:gdLst/>
              <a:ahLst/>
              <a:cxnLst/>
              <a:rect l="0" t="0" r="0" b="0"/>
              <a:pathLst>
                <a:path w="1276274" h="787417">
                  <a:moveTo>
                    <a:pt x="849509" y="71575"/>
                  </a:moveTo>
                  <a:lnTo>
                    <a:pt x="786081" y="36828"/>
                  </a:lnTo>
                  <a:lnTo>
                    <a:pt x="733662" y="15931"/>
                  </a:lnTo>
                  <a:lnTo>
                    <a:pt x="679743" y="5045"/>
                  </a:lnTo>
                  <a:lnTo>
                    <a:pt x="617494" y="0"/>
                  </a:lnTo>
                  <a:lnTo>
                    <a:pt x="565774" y="4094"/>
                  </a:lnTo>
                  <a:lnTo>
                    <a:pt x="509636" y="12716"/>
                  </a:lnTo>
                  <a:lnTo>
                    <a:pt x="453001" y="26110"/>
                  </a:lnTo>
                  <a:lnTo>
                    <a:pt x="397254" y="43520"/>
                  </a:lnTo>
                  <a:lnTo>
                    <a:pt x="344203" y="69382"/>
                  </a:lnTo>
                  <a:lnTo>
                    <a:pt x="315694" y="84573"/>
                  </a:lnTo>
                  <a:lnTo>
                    <a:pt x="259264" y="124434"/>
                  </a:lnTo>
                  <a:lnTo>
                    <a:pt x="199805" y="166351"/>
                  </a:lnTo>
                  <a:lnTo>
                    <a:pt x="142199" y="215465"/>
                  </a:lnTo>
                  <a:lnTo>
                    <a:pt x="108846" y="247050"/>
                  </a:lnTo>
                  <a:lnTo>
                    <a:pt x="69676" y="302855"/>
                  </a:lnTo>
                  <a:lnTo>
                    <a:pt x="38600" y="338974"/>
                  </a:lnTo>
                  <a:lnTo>
                    <a:pt x="20002" y="358875"/>
                  </a:lnTo>
                  <a:lnTo>
                    <a:pt x="7837" y="383318"/>
                  </a:lnTo>
                  <a:lnTo>
                    <a:pt x="0" y="423386"/>
                  </a:lnTo>
                  <a:lnTo>
                    <a:pt x="3268" y="464894"/>
                  </a:lnTo>
                  <a:lnTo>
                    <a:pt x="24427" y="520841"/>
                  </a:lnTo>
                  <a:lnTo>
                    <a:pt x="65689" y="579809"/>
                  </a:lnTo>
                  <a:lnTo>
                    <a:pt x="119463" y="634022"/>
                  </a:lnTo>
                  <a:lnTo>
                    <a:pt x="178444" y="669456"/>
                  </a:lnTo>
                  <a:lnTo>
                    <a:pt x="235242" y="699332"/>
                  </a:lnTo>
                  <a:lnTo>
                    <a:pt x="294727" y="726594"/>
                  </a:lnTo>
                  <a:lnTo>
                    <a:pt x="353708" y="748281"/>
                  </a:lnTo>
                  <a:lnTo>
                    <a:pt x="415519" y="766373"/>
                  </a:lnTo>
                  <a:lnTo>
                    <a:pt x="451858" y="773840"/>
                  </a:lnTo>
                  <a:lnTo>
                    <a:pt x="498500" y="779172"/>
                  </a:lnTo>
                  <a:lnTo>
                    <a:pt x="550534" y="785042"/>
                  </a:lnTo>
                  <a:lnTo>
                    <a:pt x="610038" y="787025"/>
                  </a:lnTo>
                  <a:lnTo>
                    <a:pt x="670362" y="787416"/>
                  </a:lnTo>
                  <a:lnTo>
                    <a:pt x="730788" y="786314"/>
                  </a:lnTo>
                  <a:lnTo>
                    <a:pt x="779887" y="780269"/>
                  </a:lnTo>
                  <a:lnTo>
                    <a:pt x="835280" y="774513"/>
                  </a:lnTo>
                  <a:lnTo>
                    <a:pt x="898371" y="766347"/>
                  </a:lnTo>
                  <a:lnTo>
                    <a:pt x="959885" y="751941"/>
                  </a:lnTo>
                  <a:lnTo>
                    <a:pt x="1017249" y="723355"/>
                  </a:lnTo>
                  <a:lnTo>
                    <a:pt x="1070513" y="690287"/>
                  </a:lnTo>
                  <a:lnTo>
                    <a:pt x="1126534" y="656674"/>
                  </a:lnTo>
                  <a:lnTo>
                    <a:pt x="1179474" y="613121"/>
                  </a:lnTo>
                  <a:lnTo>
                    <a:pt x="1212475" y="567668"/>
                  </a:lnTo>
                  <a:lnTo>
                    <a:pt x="1246911" y="511687"/>
                  </a:lnTo>
                  <a:lnTo>
                    <a:pt x="1263100" y="460068"/>
                  </a:lnTo>
                  <a:lnTo>
                    <a:pt x="1268412" y="405053"/>
                  </a:lnTo>
                  <a:lnTo>
                    <a:pt x="1276273" y="348797"/>
                  </a:lnTo>
                  <a:lnTo>
                    <a:pt x="1266032" y="293132"/>
                  </a:lnTo>
                  <a:lnTo>
                    <a:pt x="1229660" y="231758"/>
                  </a:lnTo>
                  <a:lnTo>
                    <a:pt x="1179468" y="170589"/>
                  </a:lnTo>
                  <a:lnTo>
                    <a:pt x="1131705" y="127793"/>
                  </a:lnTo>
                  <a:lnTo>
                    <a:pt x="1072530" y="92641"/>
                  </a:lnTo>
                  <a:lnTo>
                    <a:pt x="1017048" y="64774"/>
                  </a:lnTo>
                  <a:lnTo>
                    <a:pt x="964448" y="42459"/>
                  </a:lnTo>
                  <a:lnTo>
                    <a:pt x="908998" y="26439"/>
                  </a:lnTo>
                  <a:lnTo>
                    <a:pt x="845749" y="20415"/>
                  </a:lnTo>
                  <a:lnTo>
                    <a:pt x="783862" y="22345"/>
                  </a:lnTo>
                  <a:lnTo>
                    <a:pt x="733696" y="294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595657" y="1131590"/>
            <a:ext cx="1677815" cy="551669"/>
            <a:chOff x="6595657" y="1131590"/>
            <a:chExt cx="1677815" cy="551669"/>
          </a:xfrm>
        </p:grpSpPr>
        <p:sp>
          <p:nvSpPr>
            <p:cNvPr id="27" name="Freeform 26"/>
            <p:cNvSpPr/>
            <p:nvPr/>
          </p:nvSpPr>
          <p:spPr>
            <a:xfrm>
              <a:off x="7380476" y="1221305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4316"/>
                  </a:lnTo>
                  <a:lnTo>
                    <a:pt x="15684" y="217402"/>
                  </a:lnTo>
                  <a:lnTo>
                    <a:pt x="19996" y="279337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01492" y="1379233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26975" y="11453"/>
                  </a:lnTo>
                  <a:lnTo>
                    <a:pt x="277036" y="21331"/>
                  </a:lnTo>
                  <a:lnTo>
                    <a:pt x="226364" y="31666"/>
                  </a:lnTo>
                  <a:lnTo>
                    <a:pt x="166897" y="42138"/>
                  </a:lnTo>
                  <a:lnTo>
                    <a:pt x="104824" y="52649"/>
                  </a:lnTo>
                  <a:lnTo>
                    <a:pt x="48216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69865" y="1189720"/>
              <a:ext cx="18810" cy="452726"/>
            </a:xfrm>
            <a:custGeom>
              <a:avLst/>
              <a:gdLst/>
              <a:ahLst/>
              <a:cxnLst/>
              <a:rect l="0" t="0" r="0" b="0"/>
              <a:pathLst>
                <a:path w="18810" h="452726">
                  <a:moveTo>
                    <a:pt x="10529" y="0"/>
                  </a:moveTo>
                  <a:lnTo>
                    <a:pt x="3293" y="28726"/>
                  </a:lnTo>
                  <a:lnTo>
                    <a:pt x="2145" y="77921"/>
                  </a:lnTo>
                  <a:lnTo>
                    <a:pt x="7525" y="131232"/>
                  </a:lnTo>
                  <a:lnTo>
                    <a:pt x="9639" y="190962"/>
                  </a:lnTo>
                  <a:lnTo>
                    <a:pt x="11435" y="249604"/>
                  </a:lnTo>
                  <a:lnTo>
                    <a:pt x="18809" y="308877"/>
                  </a:lnTo>
                  <a:lnTo>
                    <a:pt x="17272" y="359021"/>
                  </a:lnTo>
                  <a:lnTo>
                    <a:pt x="6271" y="41718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95657" y="1242362"/>
              <a:ext cx="395266" cy="312132"/>
            </a:xfrm>
            <a:custGeom>
              <a:avLst/>
              <a:gdLst/>
              <a:ahLst/>
              <a:cxnLst/>
              <a:rect l="0" t="0" r="0" b="0"/>
              <a:pathLst>
                <a:path w="395266" h="312132">
                  <a:moveTo>
                    <a:pt x="395265" y="178985"/>
                  </a:moveTo>
                  <a:lnTo>
                    <a:pt x="341121" y="190437"/>
                  </a:lnTo>
                  <a:lnTo>
                    <a:pt x="286174" y="209323"/>
                  </a:lnTo>
                  <a:lnTo>
                    <a:pt x="238680" y="228788"/>
                  </a:lnTo>
                  <a:lnTo>
                    <a:pt x="187563" y="249373"/>
                  </a:lnTo>
                  <a:lnTo>
                    <a:pt x="125383" y="281176"/>
                  </a:lnTo>
                  <a:lnTo>
                    <a:pt x="71724" y="303286"/>
                  </a:lnTo>
                  <a:lnTo>
                    <a:pt x="32550" y="312131"/>
                  </a:lnTo>
                  <a:lnTo>
                    <a:pt x="22433" y="309863"/>
                  </a:lnTo>
                  <a:lnTo>
                    <a:pt x="14520" y="304841"/>
                  </a:lnTo>
                  <a:lnTo>
                    <a:pt x="8074" y="297984"/>
                  </a:lnTo>
                  <a:lnTo>
                    <a:pt x="912" y="277887"/>
                  </a:lnTo>
                  <a:lnTo>
                    <a:pt x="0" y="234025"/>
                  </a:lnTo>
                  <a:lnTo>
                    <a:pt x="7138" y="179695"/>
                  </a:lnTo>
                  <a:lnTo>
                    <a:pt x="19781" y="126553"/>
                  </a:lnTo>
                  <a:lnTo>
                    <a:pt x="32106" y="73762"/>
                  </a:lnTo>
                  <a:lnTo>
                    <a:pt x="38878" y="30434"/>
                  </a:lnTo>
                  <a:lnTo>
                    <a:pt x="47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24040" y="1131590"/>
              <a:ext cx="449432" cy="551669"/>
            </a:xfrm>
            <a:custGeom>
              <a:avLst/>
              <a:gdLst/>
              <a:ahLst/>
              <a:cxnLst/>
              <a:rect l="0" t="0" r="0" b="0"/>
              <a:pathLst>
                <a:path w="449432" h="551669">
                  <a:moveTo>
                    <a:pt x="398717" y="26544"/>
                  </a:moveTo>
                  <a:lnTo>
                    <a:pt x="363924" y="12073"/>
                  </a:lnTo>
                  <a:lnTo>
                    <a:pt x="308179" y="3669"/>
                  </a:lnTo>
                  <a:lnTo>
                    <a:pt x="282438" y="0"/>
                  </a:lnTo>
                  <a:lnTo>
                    <a:pt x="235062" y="3341"/>
                  </a:lnTo>
                  <a:lnTo>
                    <a:pt x="183980" y="6021"/>
                  </a:lnTo>
                  <a:lnTo>
                    <a:pt x="132969" y="13704"/>
                  </a:lnTo>
                  <a:lnTo>
                    <a:pt x="73219" y="26781"/>
                  </a:lnTo>
                  <a:lnTo>
                    <a:pt x="46991" y="34838"/>
                  </a:lnTo>
                  <a:lnTo>
                    <a:pt x="27535" y="46218"/>
                  </a:lnTo>
                  <a:lnTo>
                    <a:pt x="14207" y="62194"/>
                  </a:lnTo>
                  <a:lnTo>
                    <a:pt x="5555" y="82163"/>
                  </a:lnTo>
                  <a:lnTo>
                    <a:pt x="0" y="136230"/>
                  </a:lnTo>
                  <a:lnTo>
                    <a:pt x="4493" y="191710"/>
                  </a:lnTo>
                  <a:lnTo>
                    <a:pt x="16645" y="243700"/>
                  </a:lnTo>
                  <a:lnTo>
                    <a:pt x="23406" y="266947"/>
                  </a:lnTo>
                  <a:lnTo>
                    <a:pt x="28017" y="271041"/>
                  </a:lnTo>
                  <a:lnTo>
                    <a:pt x="33430" y="270261"/>
                  </a:lnTo>
                  <a:lnTo>
                    <a:pt x="48024" y="262374"/>
                  </a:lnTo>
                  <a:lnTo>
                    <a:pt x="103259" y="244225"/>
                  </a:lnTo>
                  <a:lnTo>
                    <a:pt x="155478" y="238519"/>
                  </a:lnTo>
                  <a:lnTo>
                    <a:pt x="217785" y="240511"/>
                  </a:lnTo>
                  <a:lnTo>
                    <a:pt x="281089" y="251823"/>
                  </a:lnTo>
                  <a:lnTo>
                    <a:pt x="341512" y="274898"/>
                  </a:lnTo>
                  <a:lnTo>
                    <a:pt x="401437" y="316569"/>
                  </a:lnTo>
                  <a:lnTo>
                    <a:pt x="438407" y="374490"/>
                  </a:lnTo>
                  <a:lnTo>
                    <a:pt x="447521" y="411309"/>
                  </a:lnTo>
                  <a:lnTo>
                    <a:pt x="449431" y="464502"/>
                  </a:lnTo>
                  <a:lnTo>
                    <a:pt x="445433" y="487914"/>
                  </a:lnTo>
                  <a:lnTo>
                    <a:pt x="431016" y="515236"/>
                  </a:lnTo>
                  <a:lnTo>
                    <a:pt x="406337" y="538149"/>
                  </a:lnTo>
                  <a:lnTo>
                    <a:pt x="380656" y="546382"/>
                  </a:lnTo>
                  <a:lnTo>
                    <a:pt x="322099" y="551668"/>
                  </a:lnTo>
                  <a:lnTo>
                    <a:pt x="273980" y="546994"/>
                  </a:lnTo>
                  <a:lnTo>
                    <a:pt x="222678" y="538201"/>
                  </a:lnTo>
                  <a:lnTo>
                    <a:pt x="170432" y="528186"/>
                  </a:lnTo>
                  <a:lnTo>
                    <a:pt x="113461" y="522727"/>
                  </a:lnTo>
                  <a:lnTo>
                    <a:pt x="93390" y="521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859807" y="2047738"/>
            <a:ext cx="1202756" cy="942256"/>
            <a:chOff x="6859807" y="2047738"/>
            <a:chExt cx="1202756" cy="942256"/>
          </a:xfrm>
        </p:grpSpPr>
        <p:sp>
          <p:nvSpPr>
            <p:cNvPr id="33" name="Freeform 32"/>
            <p:cNvSpPr/>
            <p:nvPr/>
          </p:nvSpPr>
          <p:spPr>
            <a:xfrm>
              <a:off x="7171206" y="2192229"/>
              <a:ext cx="396517" cy="639937"/>
            </a:xfrm>
            <a:custGeom>
              <a:avLst/>
              <a:gdLst/>
              <a:ahLst/>
              <a:cxnLst/>
              <a:rect l="0" t="0" r="0" b="0"/>
              <a:pathLst>
                <a:path w="396517" h="639937">
                  <a:moveTo>
                    <a:pt x="293498" y="102983"/>
                  </a:moveTo>
                  <a:lnTo>
                    <a:pt x="274371" y="50278"/>
                  </a:lnTo>
                  <a:lnTo>
                    <a:pt x="263161" y="34325"/>
                  </a:lnTo>
                  <a:lnTo>
                    <a:pt x="247259" y="22555"/>
                  </a:lnTo>
                  <a:lnTo>
                    <a:pt x="208455" y="5468"/>
                  </a:lnTo>
                  <a:lnTo>
                    <a:pt x="166265" y="0"/>
                  </a:lnTo>
                  <a:lnTo>
                    <a:pt x="139854" y="4960"/>
                  </a:lnTo>
                  <a:lnTo>
                    <a:pt x="88714" y="32798"/>
                  </a:lnTo>
                  <a:lnTo>
                    <a:pt x="34168" y="82389"/>
                  </a:lnTo>
                  <a:lnTo>
                    <a:pt x="19143" y="104359"/>
                  </a:lnTo>
                  <a:lnTo>
                    <a:pt x="5278" y="143035"/>
                  </a:lnTo>
                  <a:lnTo>
                    <a:pt x="0" y="201145"/>
                  </a:lnTo>
                  <a:lnTo>
                    <a:pt x="4546" y="257424"/>
                  </a:lnTo>
                  <a:lnTo>
                    <a:pt x="19021" y="291463"/>
                  </a:lnTo>
                  <a:lnTo>
                    <a:pt x="37757" y="309974"/>
                  </a:lnTo>
                  <a:lnTo>
                    <a:pt x="74613" y="330430"/>
                  </a:lnTo>
                  <a:lnTo>
                    <a:pt x="115170" y="340780"/>
                  </a:lnTo>
                  <a:lnTo>
                    <a:pt x="159941" y="340728"/>
                  </a:lnTo>
                  <a:lnTo>
                    <a:pt x="207132" y="330184"/>
                  </a:lnTo>
                  <a:lnTo>
                    <a:pt x="235227" y="317435"/>
                  </a:lnTo>
                  <a:lnTo>
                    <a:pt x="287168" y="276153"/>
                  </a:lnTo>
                  <a:lnTo>
                    <a:pt x="316338" y="231469"/>
                  </a:lnTo>
                  <a:lnTo>
                    <a:pt x="338432" y="176965"/>
                  </a:lnTo>
                  <a:lnTo>
                    <a:pt x="342171" y="174531"/>
                  </a:lnTo>
                  <a:lnTo>
                    <a:pt x="345835" y="177588"/>
                  </a:lnTo>
                  <a:lnTo>
                    <a:pt x="356579" y="207366"/>
                  </a:lnTo>
                  <a:lnTo>
                    <a:pt x="367171" y="256354"/>
                  </a:lnTo>
                  <a:lnTo>
                    <a:pt x="377719" y="318442"/>
                  </a:lnTo>
                  <a:lnTo>
                    <a:pt x="385133" y="379342"/>
                  </a:lnTo>
                  <a:lnTo>
                    <a:pt x="393227" y="436253"/>
                  </a:lnTo>
                  <a:lnTo>
                    <a:pt x="396516" y="488525"/>
                  </a:lnTo>
                  <a:lnTo>
                    <a:pt x="390233" y="540098"/>
                  </a:lnTo>
                  <a:lnTo>
                    <a:pt x="388646" y="600328"/>
                  </a:lnTo>
                  <a:lnTo>
                    <a:pt x="388255" y="639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59807" y="2047738"/>
              <a:ext cx="1202756" cy="942256"/>
            </a:xfrm>
            <a:custGeom>
              <a:avLst/>
              <a:gdLst/>
              <a:ahLst/>
              <a:cxnLst/>
              <a:rect l="0" t="0" r="0" b="0"/>
              <a:pathLst>
                <a:path w="1202756" h="942256">
                  <a:moveTo>
                    <a:pt x="815467" y="47433"/>
                  </a:moveTo>
                  <a:lnTo>
                    <a:pt x="766537" y="35980"/>
                  </a:lnTo>
                  <a:lnTo>
                    <a:pt x="712453" y="29221"/>
                  </a:lnTo>
                  <a:lnTo>
                    <a:pt x="653923" y="27219"/>
                  </a:lnTo>
                  <a:lnTo>
                    <a:pt x="603826" y="29745"/>
                  </a:lnTo>
                  <a:lnTo>
                    <a:pt x="551937" y="41022"/>
                  </a:lnTo>
                  <a:lnTo>
                    <a:pt x="499518" y="56062"/>
                  </a:lnTo>
                  <a:lnTo>
                    <a:pt x="446942" y="71046"/>
                  </a:lnTo>
                  <a:lnTo>
                    <a:pt x="394319" y="90304"/>
                  </a:lnTo>
                  <a:lnTo>
                    <a:pt x="344802" y="113948"/>
                  </a:lnTo>
                  <a:lnTo>
                    <a:pt x="297375" y="143180"/>
                  </a:lnTo>
                  <a:lnTo>
                    <a:pt x="234536" y="184499"/>
                  </a:lnTo>
                  <a:lnTo>
                    <a:pt x="177063" y="227626"/>
                  </a:lnTo>
                  <a:lnTo>
                    <a:pt x="123770" y="279992"/>
                  </a:lnTo>
                  <a:lnTo>
                    <a:pt x="79102" y="340985"/>
                  </a:lnTo>
                  <a:lnTo>
                    <a:pt x="44888" y="402122"/>
                  </a:lnTo>
                  <a:lnTo>
                    <a:pt x="23938" y="450963"/>
                  </a:lnTo>
                  <a:lnTo>
                    <a:pt x="8905" y="509981"/>
                  </a:lnTo>
                  <a:lnTo>
                    <a:pt x="0" y="566699"/>
                  </a:lnTo>
                  <a:lnTo>
                    <a:pt x="3787" y="630199"/>
                  </a:lnTo>
                  <a:lnTo>
                    <a:pt x="15801" y="685895"/>
                  </a:lnTo>
                  <a:lnTo>
                    <a:pt x="35027" y="731039"/>
                  </a:lnTo>
                  <a:lnTo>
                    <a:pt x="68231" y="784329"/>
                  </a:lnTo>
                  <a:lnTo>
                    <a:pt x="83280" y="804271"/>
                  </a:lnTo>
                  <a:lnTo>
                    <a:pt x="142066" y="850693"/>
                  </a:lnTo>
                  <a:lnTo>
                    <a:pt x="194342" y="886148"/>
                  </a:lnTo>
                  <a:lnTo>
                    <a:pt x="252052" y="907033"/>
                  </a:lnTo>
                  <a:lnTo>
                    <a:pt x="312845" y="929355"/>
                  </a:lnTo>
                  <a:lnTo>
                    <a:pt x="363555" y="938503"/>
                  </a:lnTo>
                  <a:lnTo>
                    <a:pt x="418745" y="941214"/>
                  </a:lnTo>
                  <a:lnTo>
                    <a:pt x="476432" y="942017"/>
                  </a:lnTo>
                  <a:lnTo>
                    <a:pt x="530569" y="942255"/>
                  </a:lnTo>
                  <a:lnTo>
                    <a:pt x="580534" y="939206"/>
                  </a:lnTo>
                  <a:lnTo>
                    <a:pt x="628094" y="930893"/>
                  </a:lnTo>
                  <a:lnTo>
                    <a:pt x="690978" y="917604"/>
                  </a:lnTo>
                  <a:lnTo>
                    <a:pt x="749630" y="895309"/>
                  </a:lnTo>
                  <a:lnTo>
                    <a:pt x="798040" y="874083"/>
                  </a:lnTo>
                  <a:lnTo>
                    <a:pt x="853792" y="839182"/>
                  </a:lnTo>
                  <a:lnTo>
                    <a:pt x="904536" y="798233"/>
                  </a:lnTo>
                  <a:lnTo>
                    <a:pt x="958450" y="752319"/>
                  </a:lnTo>
                  <a:lnTo>
                    <a:pt x="1004108" y="699403"/>
                  </a:lnTo>
                  <a:lnTo>
                    <a:pt x="1041333" y="643890"/>
                  </a:lnTo>
                  <a:lnTo>
                    <a:pt x="1079621" y="587864"/>
                  </a:lnTo>
                  <a:lnTo>
                    <a:pt x="1117861" y="531737"/>
                  </a:lnTo>
                  <a:lnTo>
                    <a:pt x="1148291" y="475590"/>
                  </a:lnTo>
                  <a:lnTo>
                    <a:pt x="1175662" y="419439"/>
                  </a:lnTo>
                  <a:lnTo>
                    <a:pt x="1193546" y="363287"/>
                  </a:lnTo>
                  <a:lnTo>
                    <a:pt x="1202755" y="307136"/>
                  </a:lnTo>
                  <a:lnTo>
                    <a:pt x="1202235" y="250984"/>
                  </a:lnTo>
                  <a:lnTo>
                    <a:pt x="1185148" y="194832"/>
                  </a:lnTo>
                  <a:lnTo>
                    <a:pt x="1175132" y="167925"/>
                  </a:lnTo>
                  <a:lnTo>
                    <a:pt x="1130159" y="111220"/>
                  </a:lnTo>
                  <a:lnTo>
                    <a:pt x="1075407" y="61162"/>
                  </a:lnTo>
                  <a:lnTo>
                    <a:pt x="1021881" y="36106"/>
                  </a:lnTo>
                  <a:lnTo>
                    <a:pt x="963909" y="13827"/>
                  </a:lnTo>
                  <a:lnTo>
                    <a:pt x="908583" y="6670"/>
                  </a:lnTo>
                  <a:lnTo>
                    <a:pt x="854625" y="0"/>
                  </a:lnTo>
                  <a:lnTo>
                    <a:pt x="800423" y="4392"/>
                  </a:lnTo>
                  <a:lnTo>
                    <a:pt x="740430" y="13103"/>
                  </a:lnTo>
                  <a:lnTo>
                    <a:pt x="678201" y="25433"/>
                  </a:lnTo>
                  <a:lnTo>
                    <a:pt x="636307" y="41164"/>
                  </a:lnTo>
                  <a:lnTo>
                    <a:pt x="591171" y="56735"/>
                  </a:lnTo>
                  <a:lnTo>
                    <a:pt x="529080" y="78655"/>
                  </a:lnTo>
                  <a:lnTo>
                    <a:pt x="466179" y="107022"/>
                  </a:lnTo>
                  <a:lnTo>
                    <a:pt x="436442" y="121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793601" y="248120"/>
            <a:ext cx="969894" cy="1391408"/>
            <a:chOff x="6793601" y="248120"/>
            <a:chExt cx="969894" cy="1391408"/>
          </a:xfrm>
        </p:grpSpPr>
        <p:sp>
          <p:nvSpPr>
            <p:cNvPr id="36" name="Freeform 35"/>
            <p:cNvSpPr/>
            <p:nvPr/>
          </p:nvSpPr>
          <p:spPr>
            <a:xfrm>
              <a:off x="6793601" y="248120"/>
              <a:ext cx="969894" cy="457285"/>
            </a:xfrm>
            <a:custGeom>
              <a:avLst/>
              <a:gdLst/>
              <a:ahLst/>
              <a:cxnLst/>
              <a:rect l="0" t="0" r="0" b="0"/>
              <a:pathLst>
                <a:path w="969894" h="457285">
                  <a:moveTo>
                    <a:pt x="523705" y="15092"/>
                  </a:moveTo>
                  <a:lnTo>
                    <a:pt x="479742" y="438"/>
                  </a:lnTo>
                  <a:lnTo>
                    <a:pt x="459712" y="0"/>
                  </a:lnTo>
                  <a:lnTo>
                    <a:pt x="399377" y="5132"/>
                  </a:lnTo>
                  <a:lnTo>
                    <a:pt x="344425" y="12778"/>
                  </a:lnTo>
                  <a:lnTo>
                    <a:pt x="288510" y="20224"/>
                  </a:lnTo>
                  <a:lnTo>
                    <a:pt x="232405" y="34130"/>
                  </a:lnTo>
                  <a:lnTo>
                    <a:pt x="176261" y="55074"/>
                  </a:lnTo>
                  <a:lnTo>
                    <a:pt x="150527" y="64447"/>
                  </a:lnTo>
                  <a:lnTo>
                    <a:pt x="96128" y="101891"/>
                  </a:lnTo>
                  <a:lnTo>
                    <a:pt x="51385" y="143968"/>
                  </a:lnTo>
                  <a:lnTo>
                    <a:pt x="6464" y="206217"/>
                  </a:lnTo>
                  <a:lnTo>
                    <a:pt x="0" y="242257"/>
                  </a:lnTo>
                  <a:lnTo>
                    <a:pt x="6222" y="287952"/>
                  </a:lnTo>
                  <a:lnTo>
                    <a:pt x="21837" y="330773"/>
                  </a:lnTo>
                  <a:lnTo>
                    <a:pt x="53893" y="375161"/>
                  </a:lnTo>
                  <a:lnTo>
                    <a:pt x="94177" y="411480"/>
                  </a:lnTo>
                  <a:lnTo>
                    <a:pt x="135743" y="431299"/>
                  </a:lnTo>
                  <a:lnTo>
                    <a:pt x="195913" y="450082"/>
                  </a:lnTo>
                  <a:lnTo>
                    <a:pt x="255968" y="455865"/>
                  </a:lnTo>
                  <a:lnTo>
                    <a:pt x="306855" y="456867"/>
                  </a:lnTo>
                  <a:lnTo>
                    <a:pt x="357807" y="457164"/>
                  </a:lnTo>
                  <a:lnTo>
                    <a:pt x="420658" y="457264"/>
                  </a:lnTo>
                  <a:lnTo>
                    <a:pt x="483462" y="457284"/>
                  </a:lnTo>
                  <a:lnTo>
                    <a:pt x="546741" y="445835"/>
                  </a:lnTo>
                  <a:lnTo>
                    <a:pt x="609146" y="429091"/>
                  </a:lnTo>
                  <a:lnTo>
                    <a:pt x="669610" y="415151"/>
                  </a:lnTo>
                  <a:lnTo>
                    <a:pt x="721371" y="401132"/>
                  </a:lnTo>
                  <a:lnTo>
                    <a:pt x="784409" y="380469"/>
                  </a:lnTo>
                  <a:lnTo>
                    <a:pt x="839229" y="349253"/>
                  </a:lnTo>
                  <a:lnTo>
                    <a:pt x="901532" y="323133"/>
                  </a:lnTo>
                  <a:lnTo>
                    <a:pt x="925902" y="303935"/>
                  </a:lnTo>
                  <a:lnTo>
                    <a:pt x="946770" y="276540"/>
                  </a:lnTo>
                  <a:lnTo>
                    <a:pt x="968740" y="225430"/>
                  </a:lnTo>
                  <a:lnTo>
                    <a:pt x="969893" y="204502"/>
                  </a:lnTo>
                  <a:lnTo>
                    <a:pt x="968563" y="194008"/>
                  </a:lnTo>
                  <a:lnTo>
                    <a:pt x="957725" y="176108"/>
                  </a:lnTo>
                  <a:lnTo>
                    <a:pt x="895200" y="115002"/>
                  </a:lnTo>
                  <a:lnTo>
                    <a:pt x="841105" y="86777"/>
                  </a:lnTo>
                  <a:lnTo>
                    <a:pt x="792314" y="72727"/>
                  </a:lnTo>
                  <a:lnTo>
                    <a:pt x="729664" y="57499"/>
                  </a:lnTo>
                  <a:lnTo>
                    <a:pt x="671623" y="48815"/>
                  </a:lnTo>
                  <a:lnTo>
                    <a:pt x="612238" y="48269"/>
                  </a:lnTo>
                  <a:lnTo>
                    <a:pt x="555290" y="57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95086" y="715937"/>
              <a:ext cx="190676" cy="322213"/>
            </a:xfrm>
            <a:custGeom>
              <a:avLst/>
              <a:gdLst/>
              <a:ahLst/>
              <a:cxnLst/>
              <a:rect l="0" t="0" r="0" b="0"/>
              <a:pathLst>
                <a:path w="190676" h="322213">
                  <a:moveTo>
                    <a:pt x="74862" y="0"/>
                  </a:moveTo>
                  <a:lnTo>
                    <a:pt x="69273" y="16768"/>
                  </a:lnTo>
                  <a:lnTo>
                    <a:pt x="73317" y="78565"/>
                  </a:lnTo>
                  <a:lnTo>
                    <a:pt x="74557" y="139262"/>
                  </a:lnTo>
                  <a:lnTo>
                    <a:pt x="80360" y="187752"/>
                  </a:lnTo>
                  <a:lnTo>
                    <a:pt x="84396" y="248134"/>
                  </a:lnTo>
                  <a:lnTo>
                    <a:pt x="84948" y="276788"/>
                  </a:lnTo>
                  <a:lnTo>
                    <a:pt x="81586" y="285131"/>
                  </a:lnTo>
                  <a:lnTo>
                    <a:pt x="75835" y="289523"/>
                  </a:lnTo>
                  <a:lnTo>
                    <a:pt x="68492" y="291282"/>
                  </a:lnTo>
                  <a:lnTo>
                    <a:pt x="61257" y="288944"/>
                  </a:lnTo>
                  <a:lnTo>
                    <a:pt x="4688" y="235114"/>
                  </a:lnTo>
                  <a:lnTo>
                    <a:pt x="1174" y="235122"/>
                  </a:lnTo>
                  <a:lnTo>
                    <a:pt x="0" y="239806"/>
                  </a:lnTo>
                  <a:lnTo>
                    <a:pt x="388" y="247608"/>
                  </a:lnTo>
                  <a:lnTo>
                    <a:pt x="7057" y="262517"/>
                  </a:lnTo>
                  <a:lnTo>
                    <a:pt x="50640" y="312305"/>
                  </a:lnTo>
                  <a:lnTo>
                    <a:pt x="70726" y="320126"/>
                  </a:lnTo>
                  <a:lnTo>
                    <a:pt x="82633" y="322212"/>
                  </a:lnTo>
                  <a:lnTo>
                    <a:pt x="102102" y="318291"/>
                  </a:lnTo>
                  <a:lnTo>
                    <a:pt x="133665" y="296709"/>
                  </a:lnTo>
                  <a:lnTo>
                    <a:pt x="19067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98001" y="1063378"/>
              <a:ext cx="595670" cy="576150"/>
            </a:xfrm>
            <a:custGeom>
              <a:avLst/>
              <a:gdLst/>
              <a:ahLst/>
              <a:cxnLst/>
              <a:rect l="0" t="0" r="0" b="0"/>
              <a:pathLst>
                <a:path w="595670" h="576150">
                  <a:moveTo>
                    <a:pt x="345646" y="0"/>
                  </a:moveTo>
                  <a:lnTo>
                    <a:pt x="283554" y="5589"/>
                  </a:lnTo>
                  <a:lnTo>
                    <a:pt x="221642" y="29664"/>
                  </a:lnTo>
                  <a:lnTo>
                    <a:pt x="191531" y="44664"/>
                  </a:lnTo>
                  <a:lnTo>
                    <a:pt x="131367" y="87571"/>
                  </a:lnTo>
                  <a:lnTo>
                    <a:pt x="73428" y="136239"/>
                  </a:lnTo>
                  <a:lnTo>
                    <a:pt x="59714" y="151798"/>
                  </a:lnTo>
                  <a:lnTo>
                    <a:pt x="31927" y="206210"/>
                  </a:lnTo>
                  <a:lnTo>
                    <a:pt x="7293" y="261398"/>
                  </a:lnTo>
                  <a:lnTo>
                    <a:pt x="0" y="324292"/>
                  </a:lnTo>
                  <a:lnTo>
                    <a:pt x="1857" y="364758"/>
                  </a:lnTo>
                  <a:lnTo>
                    <a:pt x="10169" y="427883"/>
                  </a:lnTo>
                  <a:lnTo>
                    <a:pt x="37923" y="483812"/>
                  </a:lnTo>
                  <a:lnTo>
                    <a:pt x="58197" y="515748"/>
                  </a:lnTo>
                  <a:lnTo>
                    <a:pt x="78291" y="530648"/>
                  </a:lnTo>
                  <a:lnTo>
                    <a:pt x="129319" y="555335"/>
                  </a:lnTo>
                  <a:lnTo>
                    <a:pt x="191694" y="573166"/>
                  </a:lnTo>
                  <a:lnTo>
                    <a:pt x="234780" y="576149"/>
                  </a:lnTo>
                  <a:lnTo>
                    <a:pt x="297858" y="564183"/>
                  </a:lnTo>
                  <a:lnTo>
                    <a:pt x="358547" y="544251"/>
                  </a:lnTo>
                  <a:lnTo>
                    <a:pt x="392753" y="525467"/>
                  </a:lnTo>
                  <a:lnTo>
                    <a:pt x="448296" y="482798"/>
                  </a:lnTo>
                  <a:lnTo>
                    <a:pt x="506635" y="427073"/>
                  </a:lnTo>
                  <a:lnTo>
                    <a:pt x="540053" y="380544"/>
                  </a:lnTo>
                  <a:lnTo>
                    <a:pt x="569730" y="319348"/>
                  </a:lnTo>
                  <a:lnTo>
                    <a:pt x="590780" y="258083"/>
                  </a:lnTo>
                  <a:lnTo>
                    <a:pt x="595669" y="195995"/>
                  </a:lnTo>
                  <a:lnTo>
                    <a:pt x="588314" y="151789"/>
                  </a:lnTo>
                  <a:lnTo>
                    <a:pt x="571836" y="111395"/>
                  </a:lnTo>
                  <a:lnTo>
                    <a:pt x="549796" y="82399"/>
                  </a:lnTo>
                  <a:lnTo>
                    <a:pt x="504732" y="47992"/>
                  </a:lnTo>
                  <a:lnTo>
                    <a:pt x="461688" y="29237"/>
                  </a:lnTo>
                  <a:lnTo>
                    <a:pt x="403750" y="22673"/>
                  </a:lnTo>
                  <a:lnTo>
                    <a:pt x="360263" y="23875"/>
                  </a:lnTo>
                  <a:lnTo>
                    <a:pt x="30353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490866" y="463924"/>
            <a:ext cx="902425" cy="1480373"/>
            <a:chOff x="1490866" y="463924"/>
            <a:chExt cx="902425" cy="1480373"/>
          </a:xfrm>
        </p:grpSpPr>
        <p:sp>
          <p:nvSpPr>
            <p:cNvPr id="40" name="Freeform 39"/>
            <p:cNvSpPr/>
            <p:nvPr/>
          </p:nvSpPr>
          <p:spPr>
            <a:xfrm>
              <a:off x="1490866" y="463924"/>
              <a:ext cx="902425" cy="514293"/>
            </a:xfrm>
            <a:custGeom>
              <a:avLst/>
              <a:gdLst/>
              <a:ahLst/>
              <a:cxnLst/>
              <a:rect l="0" t="0" r="0" b="0"/>
              <a:pathLst>
                <a:path w="902425" h="514293">
                  <a:moveTo>
                    <a:pt x="267393" y="30915"/>
                  </a:moveTo>
                  <a:lnTo>
                    <a:pt x="243346" y="40490"/>
                  </a:lnTo>
                  <a:lnTo>
                    <a:pt x="181105" y="85224"/>
                  </a:lnTo>
                  <a:lnTo>
                    <a:pt x="120067" y="129484"/>
                  </a:lnTo>
                  <a:lnTo>
                    <a:pt x="64441" y="189784"/>
                  </a:lnTo>
                  <a:lnTo>
                    <a:pt x="30252" y="236732"/>
                  </a:lnTo>
                  <a:lnTo>
                    <a:pt x="5303" y="296621"/>
                  </a:lnTo>
                  <a:lnTo>
                    <a:pt x="0" y="323312"/>
                  </a:lnTo>
                  <a:lnTo>
                    <a:pt x="6127" y="378574"/>
                  </a:lnTo>
                  <a:lnTo>
                    <a:pt x="18405" y="417415"/>
                  </a:lnTo>
                  <a:lnTo>
                    <a:pt x="43515" y="456391"/>
                  </a:lnTo>
                  <a:lnTo>
                    <a:pt x="69647" y="473747"/>
                  </a:lnTo>
                  <a:lnTo>
                    <a:pt x="123415" y="493790"/>
                  </a:lnTo>
                  <a:lnTo>
                    <a:pt x="184568" y="510497"/>
                  </a:lnTo>
                  <a:lnTo>
                    <a:pt x="247999" y="514292"/>
                  </a:lnTo>
                  <a:lnTo>
                    <a:pt x="305676" y="509452"/>
                  </a:lnTo>
                  <a:lnTo>
                    <a:pt x="360439" y="504467"/>
                  </a:lnTo>
                  <a:lnTo>
                    <a:pt x="423249" y="496550"/>
                  </a:lnTo>
                  <a:lnTo>
                    <a:pt x="475474" y="489050"/>
                  </a:lnTo>
                  <a:lnTo>
                    <a:pt x="538611" y="472900"/>
                  </a:lnTo>
                  <a:lnTo>
                    <a:pt x="594614" y="456706"/>
                  </a:lnTo>
                  <a:lnTo>
                    <a:pt x="655440" y="447078"/>
                  </a:lnTo>
                  <a:lnTo>
                    <a:pt x="709391" y="422471"/>
                  </a:lnTo>
                  <a:lnTo>
                    <a:pt x="769442" y="395950"/>
                  </a:lnTo>
                  <a:lnTo>
                    <a:pt x="811099" y="375938"/>
                  </a:lnTo>
                  <a:lnTo>
                    <a:pt x="863786" y="329081"/>
                  </a:lnTo>
                  <a:lnTo>
                    <a:pt x="883634" y="292713"/>
                  </a:lnTo>
                  <a:lnTo>
                    <a:pt x="902424" y="235709"/>
                  </a:lnTo>
                  <a:lnTo>
                    <a:pt x="901906" y="195190"/>
                  </a:lnTo>
                  <a:lnTo>
                    <a:pt x="888755" y="153548"/>
                  </a:lnTo>
                  <a:lnTo>
                    <a:pt x="873447" y="131822"/>
                  </a:lnTo>
                  <a:lnTo>
                    <a:pt x="813142" y="76898"/>
                  </a:lnTo>
                  <a:lnTo>
                    <a:pt x="755607" y="48534"/>
                  </a:lnTo>
                  <a:lnTo>
                    <a:pt x="694156" y="23520"/>
                  </a:lnTo>
                  <a:lnTo>
                    <a:pt x="636351" y="6967"/>
                  </a:lnTo>
                  <a:lnTo>
                    <a:pt x="580265" y="1592"/>
                  </a:lnTo>
                  <a:lnTo>
                    <a:pt x="524782" y="0"/>
                  </a:lnTo>
                  <a:lnTo>
                    <a:pt x="482476" y="5117"/>
                  </a:lnTo>
                  <a:lnTo>
                    <a:pt x="426940" y="25900"/>
                  </a:lnTo>
                  <a:lnTo>
                    <a:pt x="414792" y="30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25546" y="937036"/>
              <a:ext cx="243325" cy="505408"/>
            </a:xfrm>
            <a:custGeom>
              <a:avLst/>
              <a:gdLst/>
              <a:ahLst/>
              <a:cxnLst/>
              <a:rect l="0" t="0" r="0" b="0"/>
              <a:pathLst>
                <a:path w="243325" h="505408">
                  <a:moveTo>
                    <a:pt x="74868" y="0"/>
                  </a:moveTo>
                  <a:lnTo>
                    <a:pt x="74868" y="58617"/>
                  </a:lnTo>
                  <a:lnTo>
                    <a:pt x="83274" y="112791"/>
                  </a:lnTo>
                  <a:lnTo>
                    <a:pt x="93080" y="174791"/>
                  </a:lnTo>
                  <a:lnTo>
                    <a:pt x="98201" y="230384"/>
                  </a:lnTo>
                  <a:lnTo>
                    <a:pt x="104008" y="287021"/>
                  </a:lnTo>
                  <a:lnTo>
                    <a:pt x="108849" y="338897"/>
                  </a:lnTo>
                  <a:lnTo>
                    <a:pt x="120965" y="399045"/>
                  </a:lnTo>
                  <a:lnTo>
                    <a:pt x="132284" y="457676"/>
                  </a:lnTo>
                  <a:lnTo>
                    <a:pt x="130412" y="481832"/>
                  </a:lnTo>
                  <a:lnTo>
                    <a:pt x="125935" y="486168"/>
                  </a:lnTo>
                  <a:lnTo>
                    <a:pt x="119441" y="485549"/>
                  </a:lnTo>
                  <a:lnTo>
                    <a:pt x="111603" y="481627"/>
                  </a:lnTo>
                  <a:lnTo>
                    <a:pt x="67993" y="427032"/>
                  </a:lnTo>
                  <a:lnTo>
                    <a:pt x="32773" y="370082"/>
                  </a:lnTo>
                  <a:lnTo>
                    <a:pt x="4682" y="332285"/>
                  </a:lnTo>
                  <a:lnTo>
                    <a:pt x="1171" y="331488"/>
                  </a:lnTo>
                  <a:lnTo>
                    <a:pt x="0" y="335636"/>
                  </a:lnTo>
                  <a:lnTo>
                    <a:pt x="390" y="343080"/>
                  </a:lnTo>
                  <a:lnTo>
                    <a:pt x="10181" y="360710"/>
                  </a:lnTo>
                  <a:lnTo>
                    <a:pt x="29185" y="390366"/>
                  </a:lnTo>
                  <a:lnTo>
                    <a:pt x="57266" y="437418"/>
                  </a:lnTo>
                  <a:lnTo>
                    <a:pt x="111696" y="499359"/>
                  </a:lnTo>
                  <a:lnTo>
                    <a:pt x="121647" y="503702"/>
                  </a:lnTo>
                  <a:lnTo>
                    <a:pt x="145182" y="505407"/>
                  </a:lnTo>
                  <a:lnTo>
                    <a:pt x="168120" y="496027"/>
                  </a:lnTo>
                  <a:lnTo>
                    <a:pt x="187673" y="480159"/>
                  </a:lnTo>
                  <a:lnTo>
                    <a:pt x="230014" y="424941"/>
                  </a:lnTo>
                  <a:lnTo>
                    <a:pt x="24332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64360" y="1452932"/>
              <a:ext cx="480804" cy="491365"/>
            </a:xfrm>
            <a:custGeom>
              <a:avLst/>
              <a:gdLst/>
              <a:ahLst/>
              <a:cxnLst/>
              <a:rect l="0" t="0" r="0" b="0"/>
              <a:pathLst>
                <a:path w="480804" h="491365">
                  <a:moveTo>
                    <a:pt x="283453" y="31586"/>
                  </a:moveTo>
                  <a:lnTo>
                    <a:pt x="245975" y="23252"/>
                  </a:lnTo>
                  <a:lnTo>
                    <a:pt x="188962" y="27080"/>
                  </a:lnTo>
                  <a:lnTo>
                    <a:pt x="130951" y="47507"/>
                  </a:lnTo>
                  <a:lnTo>
                    <a:pt x="73597" y="80967"/>
                  </a:lnTo>
                  <a:lnTo>
                    <a:pt x="47098" y="113028"/>
                  </a:lnTo>
                  <a:lnTo>
                    <a:pt x="18354" y="166953"/>
                  </a:lnTo>
                  <a:lnTo>
                    <a:pt x="3317" y="229597"/>
                  </a:lnTo>
                  <a:lnTo>
                    <a:pt x="0" y="292967"/>
                  </a:lnTo>
                  <a:lnTo>
                    <a:pt x="10744" y="356342"/>
                  </a:lnTo>
                  <a:lnTo>
                    <a:pt x="23666" y="389072"/>
                  </a:lnTo>
                  <a:lnTo>
                    <a:pt x="56957" y="440964"/>
                  </a:lnTo>
                  <a:lnTo>
                    <a:pt x="75163" y="457637"/>
                  </a:lnTo>
                  <a:lnTo>
                    <a:pt x="123853" y="478999"/>
                  </a:lnTo>
                  <a:lnTo>
                    <a:pt x="178531" y="491364"/>
                  </a:lnTo>
                  <a:lnTo>
                    <a:pt x="220390" y="490690"/>
                  </a:lnTo>
                  <a:lnTo>
                    <a:pt x="262428" y="479962"/>
                  </a:lnTo>
                  <a:lnTo>
                    <a:pt x="318554" y="455376"/>
                  </a:lnTo>
                  <a:lnTo>
                    <a:pt x="373531" y="426820"/>
                  </a:lnTo>
                  <a:lnTo>
                    <a:pt x="407239" y="397477"/>
                  </a:lnTo>
                  <a:lnTo>
                    <a:pt x="440182" y="346232"/>
                  </a:lnTo>
                  <a:lnTo>
                    <a:pt x="463631" y="291050"/>
                  </a:lnTo>
                  <a:lnTo>
                    <a:pt x="478358" y="235089"/>
                  </a:lnTo>
                  <a:lnTo>
                    <a:pt x="480803" y="194179"/>
                  </a:lnTo>
                  <a:lnTo>
                    <a:pt x="477229" y="170530"/>
                  </a:lnTo>
                  <a:lnTo>
                    <a:pt x="448592" y="118346"/>
                  </a:lnTo>
                  <a:lnTo>
                    <a:pt x="409140" y="66098"/>
                  </a:lnTo>
                  <a:lnTo>
                    <a:pt x="388447" y="45755"/>
                  </a:lnTo>
                  <a:lnTo>
                    <a:pt x="340327" y="20043"/>
                  </a:lnTo>
                  <a:lnTo>
                    <a:pt x="308731" y="8908"/>
                  </a:lnTo>
                  <a:lnTo>
                    <a:pt x="247025" y="1760"/>
                  </a:lnTo>
                  <a:lnTo>
                    <a:pt x="209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437213" y="4000141"/>
            <a:ext cx="2302384" cy="882725"/>
            <a:chOff x="3437213" y="4000141"/>
            <a:chExt cx="2302384" cy="882725"/>
          </a:xfrm>
        </p:grpSpPr>
        <p:sp>
          <p:nvSpPr>
            <p:cNvPr id="44" name="Freeform 43"/>
            <p:cNvSpPr/>
            <p:nvPr/>
          </p:nvSpPr>
          <p:spPr>
            <a:xfrm>
              <a:off x="3437213" y="4215641"/>
              <a:ext cx="222409" cy="70767"/>
            </a:xfrm>
            <a:custGeom>
              <a:avLst/>
              <a:gdLst/>
              <a:ahLst/>
              <a:cxnLst/>
              <a:rect l="0" t="0" r="0" b="0"/>
              <a:pathLst>
                <a:path w="222409" h="70767">
                  <a:moveTo>
                    <a:pt x="222408" y="0"/>
                  </a:moveTo>
                  <a:lnTo>
                    <a:pt x="169554" y="18367"/>
                  </a:lnTo>
                  <a:lnTo>
                    <a:pt x="112454" y="42454"/>
                  </a:lnTo>
                  <a:lnTo>
                    <a:pt x="61819" y="51195"/>
                  </a:lnTo>
                  <a:lnTo>
                    <a:pt x="0" y="70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51009" y="4000141"/>
              <a:ext cx="312992" cy="555185"/>
            </a:xfrm>
            <a:custGeom>
              <a:avLst/>
              <a:gdLst/>
              <a:ahLst/>
              <a:cxnLst/>
              <a:rect l="0" t="0" r="0" b="0"/>
              <a:pathLst>
                <a:path w="312992" h="555185">
                  <a:moveTo>
                    <a:pt x="40035" y="53749"/>
                  </a:moveTo>
                  <a:lnTo>
                    <a:pt x="49229" y="30660"/>
                  </a:lnTo>
                  <a:lnTo>
                    <a:pt x="59473" y="16903"/>
                  </a:lnTo>
                  <a:lnTo>
                    <a:pt x="83237" y="1894"/>
                  </a:lnTo>
                  <a:lnTo>
                    <a:pt x="104916" y="0"/>
                  </a:lnTo>
                  <a:lnTo>
                    <a:pt x="116987" y="1067"/>
                  </a:lnTo>
                  <a:lnTo>
                    <a:pt x="139386" y="11239"/>
                  </a:lnTo>
                  <a:lnTo>
                    <a:pt x="167946" y="35911"/>
                  </a:lnTo>
                  <a:lnTo>
                    <a:pt x="197723" y="69071"/>
                  </a:lnTo>
                  <a:lnTo>
                    <a:pt x="217167" y="126169"/>
                  </a:lnTo>
                  <a:lnTo>
                    <a:pt x="228830" y="182378"/>
                  </a:lnTo>
                  <a:lnTo>
                    <a:pt x="231142" y="240882"/>
                  </a:lnTo>
                  <a:lnTo>
                    <a:pt x="230559" y="285191"/>
                  </a:lnTo>
                  <a:lnTo>
                    <a:pt x="226556" y="331094"/>
                  </a:lnTo>
                  <a:lnTo>
                    <a:pt x="217987" y="385042"/>
                  </a:lnTo>
                  <a:lnTo>
                    <a:pt x="203905" y="434330"/>
                  </a:lnTo>
                  <a:lnTo>
                    <a:pt x="169080" y="496050"/>
                  </a:lnTo>
                  <a:lnTo>
                    <a:pt x="144030" y="525026"/>
                  </a:lnTo>
                  <a:lnTo>
                    <a:pt x="113408" y="545595"/>
                  </a:lnTo>
                  <a:lnTo>
                    <a:pt x="75879" y="555184"/>
                  </a:lnTo>
                  <a:lnTo>
                    <a:pt x="49600" y="551436"/>
                  </a:lnTo>
                  <a:lnTo>
                    <a:pt x="25191" y="541159"/>
                  </a:lnTo>
                  <a:lnTo>
                    <a:pt x="6853" y="525359"/>
                  </a:lnTo>
                  <a:lnTo>
                    <a:pt x="2188" y="515304"/>
                  </a:lnTo>
                  <a:lnTo>
                    <a:pt x="0" y="492151"/>
                  </a:lnTo>
                  <a:lnTo>
                    <a:pt x="10450" y="453855"/>
                  </a:lnTo>
                  <a:lnTo>
                    <a:pt x="34108" y="416804"/>
                  </a:lnTo>
                  <a:lnTo>
                    <a:pt x="72467" y="380948"/>
                  </a:lnTo>
                  <a:lnTo>
                    <a:pt x="106682" y="365866"/>
                  </a:lnTo>
                  <a:lnTo>
                    <a:pt x="158496" y="358777"/>
                  </a:lnTo>
                  <a:lnTo>
                    <a:pt x="211998" y="360372"/>
                  </a:lnTo>
                  <a:lnTo>
                    <a:pt x="265833" y="371172"/>
                  </a:lnTo>
                  <a:lnTo>
                    <a:pt x="312991" y="387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47064" y="4270931"/>
              <a:ext cx="141533" cy="15477"/>
            </a:xfrm>
            <a:custGeom>
              <a:avLst/>
              <a:gdLst/>
              <a:ahLst/>
              <a:cxnLst/>
              <a:rect l="0" t="0" r="0" b="0"/>
              <a:pathLst>
                <a:path w="141533" h="15477">
                  <a:moveTo>
                    <a:pt x="141532" y="5367"/>
                  </a:moveTo>
                  <a:lnTo>
                    <a:pt x="125432" y="0"/>
                  </a:lnTo>
                  <a:lnTo>
                    <a:pt x="93953" y="2029"/>
                  </a:lnTo>
                  <a:lnTo>
                    <a:pt x="37833" y="12929"/>
                  </a:lnTo>
                  <a:lnTo>
                    <a:pt x="0" y="15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25968" y="4084218"/>
              <a:ext cx="177117" cy="485255"/>
            </a:xfrm>
            <a:custGeom>
              <a:avLst/>
              <a:gdLst/>
              <a:ahLst/>
              <a:cxnLst/>
              <a:rect l="0" t="0" r="0" b="0"/>
              <a:pathLst>
                <a:path w="177117" h="485255">
                  <a:moveTo>
                    <a:pt x="177116" y="0"/>
                  </a:moveTo>
                  <a:lnTo>
                    <a:pt x="161016" y="5367"/>
                  </a:lnTo>
                  <a:lnTo>
                    <a:pt x="134903" y="24805"/>
                  </a:lnTo>
                  <a:lnTo>
                    <a:pt x="83052" y="85430"/>
                  </a:lnTo>
                  <a:lnTo>
                    <a:pt x="54468" y="140579"/>
                  </a:lnTo>
                  <a:lnTo>
                    <a:pt x="25460" y="197924"/>
                  </a:lnTo>
                  <a:lnTo>
                    <a:pt x="11741" y="246730"/>
                  </a:lnTo>
                  <a:lnTo>
                    <a:pt x="3541" y="307547"/>
                  </a:lnTo>
                  <a:lnTo>
                    <a:pt x="0" y="331014"/>
                  </a:lnTo>
                  <a:lnTo>
                    <a:pt x="9708" y="389184"/>
                  </a:lnTo>
                  <a:lnTo>
                    <a:pt x="31512" y="440650"/>
                  </a:lnTo>
                  <a:lnTo>
                    <a:pt x="56468" y="470540"/>
                  </a:lnTo>
                  <a:lnTo>
                    <a:pt x="86131" y="485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53631" y="4387502"/>
              <a:ext cx="90986" cy="40439"/>
            </a:xfrm>
            <a:custGeom>
              <a:avLst/>
              <a:gdLst/>
              <a:ahLst/>
              <a:cxnLst/>
              <a:rect l="0" t="0" r="0" b="0"/>
              <a:pathLst>
                <a:path w="90986" h="40439">
                  <a:moveTo>
                    <a:pt x="90985" y="0"/>
                  </a:moveTo>
                  <a:lnTo>
                    <a:pt x="34701" y="19437"/>
                  </a:lnTo>
                  <a:lnTo>
                    <a:pt x="0" y="40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37974" y="4256079"/>
              <a:ext cx="190802" cy="354049"/>
            </a:xfrm>
            <a:custGeom>
              <a:avLst/>
              <a:gdLst/>
              <a:ahLst/>
              <a:cxnLst/>
              <a:rect l="0" t="0" r="0" b="0"/>
              <a:pathLst>
                <a:path w="190802" h="354049">
                  <a:moveTo>
                    <a:pt x="190801" y="20219"/>
                  </a:moveTo>
                  <a:lnTo>
                    <a:pt x="134370" y="62777"/>
                  </a:lnTo>
                  <a:lnTo>
                    <a:pt x="92456" y="123545"/>
                  </a:lnTo>
                  <a:lnTo>
                    <a:pt x="73220" y="174401"/>
                  </a:lnTo>
                  <a:lnTo>
                    <a:pt x="62445" y="234351"/>
                  </a:lnTo>
                  <a:lnTo>
                    <a:pt x="65351" y="294909"/>
                  </a:lnTo>
                  <a:lnTo>
                    <a:pt x="73629" y="331130"/>
                  </a:lnTo>
                  <a:lnTo>
                    <a:pt x="80112" y="339821"/>
                  </a:lnTo>
                  <a:lnTo>
                    <a:pt x="99296" y="352472"/>
                  </a:lnTo>
                  <a:lnTo>
                    <a:pt x="108456" y="354048"/>
                  </a:lnTo>
                  <a:lnTo>
                    <a:pt x="116809" y="352852"/>
                  </a:lnTo>
                  <a:lnTo>
                    <a:pt x="133204" y="344410"/>
                  </a:lnTo>
                  <a:lnTo>
                    <a:pt x="159133" y="320711"/>
                  </a:lnTo>
                  <a:lnTo>
                    <a:pt x="174928" y="291224"/>
                  </a:lnTo>
                  <a:lnTo>
                    <a:pt x="184476" y="255653"/>
                  </a:lnTo>
                  <a:lnTo>
                    <a:pt x="178777" y="212874"/>
                  </a:lnTo>
                  <a:lnTo>
                    <a:pt x="167020" y="182141"/>
                  </a:lnTo>
                  <a:lnTo>
                    <a:pt x="154396" y="162950"/>
                  </a:lnTo>
                  <a:lnTo>
                    <a:pt x="137554" y="146933"/>
                  </a:lnTo>
                  <a:lnTo>
                    <a:pt x="81350" y="119473"/>
                  </a:lnTo>
                  <a:lnTo>
                    <a:pt x="19095" y="88715"/>
                  </a:lnTo>
                  <a:lnTo>
                    <a:pt x="8934" y="82732"/>
                  </a:lnTo>
                  <a:lnTo>
                    <a:pt x="3283" y="75374"/>
                  </a:lnTo>
                  <a:lnTo>
                    <a:pt x="639" y="67098"/>
                  </a:lnTo>
                  <a:lnTo>
                    <a:pt x="0" y="58211"/>
                  </a:lnTo>
                  <a:lnTo>
                    <a:pt x="5281" y="42346"/>
                  </a:lnTo>
                  <a:lnTo>
                    <a:pt x="9834" y="34970"/>
                  </a:lnTo>
                  <a:lnTo>
                    <a:pt x="23880" y="23779"/>
                  </a:lnTo>
                  <a:lnTo>
                    <a:pt x="60354" y="7443"/>
                  </a:lnTo>
                  <a:lnTo>
                    <a:pt x="113904" y="1470"/>
                  </a:lnTo>
                  <a:lnTo>
                    <a:pt x="1604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99542" y="4114547"/>
              <a:ext cx="240055" cy="768319"/>
            </a:xfrm>
            <a:custGeom>
              <a:avLst/>
              <a:gdLst/>
              <a:ahLst/>
              <a:cxnLst/>
              <a:rect l="0" t="0" r="0" b="0"/>
              <a:pathLst>
                <a:path w="240055" h="768319">
                  <a:moveTo>
                    <a:pt x="0" y="0"/>
                  </a:moveTo>
                  <a:lnTo>
                    <a:pt x="48965" y="59962"/>
                  </a:lnTo>
                  <a:lnTo>
                    <a:pt x="102999" y="122678"/>
                  </a:lnTo>
                  <a:lnTo>
                    <a:pt x="140896" y="175035"/>
                  </a:lnTo>
                  <a:lnTo>
                    <a:pt x="168365" y="226405"/>
                  </a:lnTo>
                  <a:lnTo>
                    <a:pt x="195424" y="278695"/>
                  </a:lnTo>
                  <a:lnTo>
                    <a:pt x="223777" y="338403"/>
                  </a:lnTo>
                  <a:lnTo>
                    <a:pt x="237738" y="394549"/>
                  </a:lnTo>
                  <a:lnTo>
                    <a:pt x="240054" y="452263"/>
                  </a:lnTo>
                  <a:lnTo>
                    <a:pt x="231343" y="510729"/>
                  </a:lnTo>
                  <a:lnTo>
                    <a:pt x="214390" y="566613"/>
                  </a:lnTo>
                  <a:lnTo>
                    <a:pt x="196319" y="603216"/>
                  </a:lnTo>
                  <a:lnTo>
                    <a:pt x="156236" y="656673"/>
                  </a:lnTo>
                  <a:lnTo>
                    <a:pt x="110477" y="704608"/>
                  </a:lnTo>
                  <a:lnTo>
                    <a:pt x="56474" y="752838"/>
                  </a:lnTo>
                  <a:lnTo>
                    <a:pt x="40438" y="768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831482" y="5072259"/>
            <a:ext cx="1425434" cy="543953"/>
            <a:chOff x="3831482" y="5072259"/>
            <a:chExt cx="1425434" cy="543953"/>
          </a:xfrm>
        </p:grpSpPr>
        <p:sp>
          <p:nvSpPr>
            <p:cNvPr id="52" name="Freeform 51"/>
            <p:cNvSpPr/>
            <p:nvPr/>
          </p:nvSpPr>
          <p:spPr>
            <a:xfrm>
              <a:off x="3831482" y="5277134"/>
              <a:ext cx="131424" cy="20220"/>
            </a:xfrm>
            <a:custGeom>
              <a:avLst/>
              <a:gdLst/>
              <a:ahLst/>
              <a:cxnLst/>
              <a:rect l="0" t="0" r="0" b="0"/>
              <a:pathLst>
                <a:path w="131424" h="20220">
                  <a:moveTo>
                    <a:pt x="131423" y="0"/>
                  </a:moveTo>
                  <a:lnTo>
                    <a:pt x="77446" y="16120"/>
                  </a:lnTo>
                  <a:lnTo>
                    <a:pt x="27196" y="19409"/>
                  </a:lnTo>
                  <a:lnTo>
                    <a:pt x="0" y="20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42241" y="5072259"/>
              <a:ext cx="355371" cy="487852"/>
            </a:xfrm>
            <a:custGeom>
              <a:avLst/>
              <a:gdLst/>
              <a:ahLst/>
              <a:cxnLst/>
              <a:rect l="0" t="0" r="0" b="0"/>
              <a:pathLst>
                <a:path w="355371" h="487852">
                  <a:moveTo>
                    <a:pt x="11649" y="83561"/>
                  </a:moveTo>
                  <a:lnTo>
                    <a:pt x="916" y="72828"/>
                  </a:lnTo>
                  <a:lnTo>
                    <a:pt x="0" y="66297"/>
                  </a:lnTo>
                  <a:lnTo>
                    <a:pt x="4974" y="50053"/>
                  </a:lnTo>
                  <a:lnTo>
                    <a:pt x="20405" y="27329"/>
                  </a:lnTo>
                  <a:lnTo>
                    <a:pt x="44572" y="11735"/>
                  </a:lnTo>
                  <a:lnTo>
                    <a:pt x="83808" y="0"/>
                  </a:lnTo>
                  <a:lnTo>
                    <a:pt x="111865" y="1866"/>
                  </a:lnTo>
                  <a:lnTo>
                    <a:pt x="161120" y="21370"/>
                  </a:lnTo>
                  <a:lnTo>
                    <a:pt x="192976" y="45664"/>
                  </a:lnTo>
                  <a:lnTo>
                    <a:pt x="224736" y="91011"/>
                  </a:lnTo>
                  <a:lnTo>
                    <a:pt x="250383" y="154094"/>
                  </a:lnTo>
                  <a:lnTo>
                    <a:pt x="264282" y="203705"/>
                  </a:lnTo>
                  <a:lnTo>
                    <a:pt x="271469" y="258071"/>
                  </a:lnTo>
                  <a:lnTo>
                    <a:pt x="268530" y="320721"/>
                  </a:lnTo>
                  <a:lnTo>
                    <a:pt x="260246" y="370997"/>
                  </a:lnTo>
                  <a:lnTo>
                    <a:pt x="239313" y="431100"/>
                  </a:lnTo>
                  <a:lnTo>
                    <a:pt x="219015" y="464733"/>
                  </a:lnTo>
                  <a:lnTo>
                    <a:pt x="201536" y="481744"/>
                  </a:lnTo>
                  <a:lnTo>
                    <a:pt x="191034" y="486055"/>
                  </a:lnTo>
                  <a:lnTo>
                    <a:pt x="167384" y="487851"/>
                  </a:lnTo>
                  <a:lnTo>
                    <a:pt x="144891" y="478914"/>
                  </a:lnTo>
                  <a:lnTo>
                    <a:pt x="108361" y="451086"/>
                  </a:lnTo>
                  <a:lnTo>
                    <a:pt x="96567" y="431496"/>
                  </a:lnTo>
                  <a:lnTo>
                    <a:pt x="91850" y="419982"/>
                  </a:lnTo>
                  <a:lnTo>
                    <a:pt x="90952" y="408937"/>
                  </a:lnTo>
                  <a:lnTo>
                    <a:pt x="95944" y="387677"/>
                  </a:lnTo>
                  <a:lnTo>
                    <a:pt x="108647" y="369991"/>
                  </a:lnTo>
                  <a:lnTo>
                    <a:pt x="126649" y="355766"/>
                  </a:lnTo>
                  <a:lnTo>
                    <a:pt x="162044" y="342565"/>
                  </a:lnTo>
                  <a:lnTo>
                    <a:pt x="202111" y="339278"/>
                  </a:lnTo>
                  <a:lnTo>
                    <a:pt x="259406" y="347662"/>
                  </a:lnTo>
                  <a:lnTo>
                    <a:pt x="314277" y="363422"/>
                  </a:lnTo>
                  <a:lnTo>
                    <a:pt x="355370" y="376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60457" y="5267024"/>
              <a:ext cx="10111" cy="222409"/>
            </a:xfrm>
            <a:custGeom>
              <a:avLst/>
              <a:gdLst/>
              <a:ahLst/>
              <a:cxnLst/>
              <a:rect l="0" t="0" r="0" b="0"/>
              <a:pathLst>
                <a:path w="10111" h="222409">
                  <a:moveTo>
                    <a:pt x="0" y="0"/>
                  </a:moveTo>
                  <a:lnTo>
                    <a:pt x="0" y="61651"/>
                  </a:lnTo>
                  <a:lnTo>
                    <a:pt x="0" y="124422"/>
                  </a:lnTo>
                  <a:lnTo>
                    <a:pt x="2996" y="178257"/>
                  </a:lnTo>
                  <a:lnTo>
                    <a:pt x="10110" y="222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79582" y="5408557"/>
              <a:ext cx="212299" cy="10110"/>
            </a:xfrm>
            <a:custGeom>
              <a:avLst/>
              <a:gdLst/>
              <a:ahLst/>
              <a:cxnLst/>
              <a:rect l="0" t="0" r="0" b="0"/>
              <a:pathLst>
                <a:path w="212299" h="10110">
                  <a:moveTo>
                    <a:pt x="212298" y="10109"/>
                  </a:moveTo>
                  <a:lnTo>
                    <a:pt x="185839" y="3161"/>
                  </a:lnTo>
                  <a:lnTo>
                    <a:pt x="131854" y="624"/>
                  </a:lnTo>
                  <a:lnTo>
                    <a:pt x="77591" y="123"/>
                  </a:lnTo>
                  <a:lnTo>
                    <a:pt x="19106" y="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38406" y="5188948"/>
              <a:ext cx="218510" cy="427264"/>
            </a:xfrm>
            <a:custGeom>
              <a:avLst/>
              <a:gdLst/>
              <a:ahLst/>
              <a:cxnLst/>
              <a:rect l="0" t="0" r="0" b="0"/>
              <a:pathLst>
                <a:path w="218510" h="427264">
                  <a:moveTo>
                    <a:pt x="218509" y="78076"/>
                  </a:moveTo>
                  <a:lnTo>
                    <a:pt x="167902" y="113686"/>
                  </a:lnTo>
                  <a:lnTo>
                    <a:pt x="125963" y="165014"/>
                  </a:lnTo>
                  <a:lnTo>
                    <a:pt x="87768" y="227077"/>
                  </a:lnTo>
                  <a:lnTo>
                    <a:pt x="75033" y="251010"/>
                  </a:lnTo>
                  <a:lnTo>
                    <a:pt x="57705" y="309142"/>
                  </a:lnTo>
                  <a:lnTo>
                    <a:pt x="42280" y="369728"/>
                  </a:lnTo>
                  <a:lnTo>
                    <a:pt x="43958" y="390793"/>
                  </a:lnTo>
                  <a:lnTo>
                    <a:pt x="51443" y="408392"/>
                  </a:lnTo>
                  <a:lnTo>
                    <a:pt x="56584" y="416231"/>
                  </a:lnTo>
                  <a:lnTo>
                    <a:pt x="64505" y="421456"/>
                  </a:lnTo>
                  <a:lnTo>
                    <a:pt x="85287" y="427263"/>
                  </a:lnTo>
                  <a:lnTo>
                    <a:pt x="122248" y="425164"/>
                  </a:lnTo>
                  <a:lnTo>
                    <a:pt x="142402" y="417303"/>
                  </a:lnTo>
                  <a:lnTo>
                    <a:pt x="150922" y="412062"/>
                  </a:lnTo>
                  <a:lnTo>
                    <a:pt x="163384" y="397252"/>
                  </a:lnTo>
                  <a:lnTo>
                    <a:pt x="180537" y="354920"/>
                  </a:lnTo>
                  <a:lnTo>
                    <a:pt x="181788" y="332541"/>
                  </a:lnTo>
                  <a:lnTo>
                    <a:pt x="173438" y="290716"/>
                  </a:lnTo>
                  <a:lnTo>
                    <a:pt x="140301" y="229748"/>
                  </a:lnTo>
                  <a:lnTo>
                    <a:pt x="124216" y="215503"/>
                  </a:lnTo>
                  <a:lnTo>
                    <a:pt x="66576" y="178810"/>
                  </a:lnTo>
                  <a:lnTo>
                    <a:pt x="39448" y="155850"/>
                  </a:lnTo>
                  <a:lnTo>
                    <a:pt x="10155" y="117901"/>
                  </a:lnTo>
                  <a:lnTo>
                    <a:pt x="2347" y="95027"/>
                  </a:lnTo>
                  <a:lnTo>
                    <a:pt x="0" y="71008"/>
                  </a:lnTo>
                  <a:lnTo>
                    <a:pt x="2702" y="49099"/>
                  </a:lnTo>
                  <a:lnTo>
                    <a:pt x="13637" y="31125"/>
                  </a:lnTo>
                  <a:lnTo>
                    <a:pt x="30853" y="16771"/>
                  </a:lnTo>
                  <a:lnTo>
                    <a:pt x="65807" y="3499"/>
                  </a:lnTo>
                  <a:lnTo>
                    <a:pt x="91482" y="0"/>
                  </a:lnTo>
                  <a:lnTo>
                    <a:pt x="114875" y="4435"/>
                  </a:lnTo>
                  <a:lnTo>
                    <a:pt x="177848" y="30272"/>
                  </a:lnTo>
                  <a:lnTo>
                    <a:pt x="195944" y="4335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492487" y="5921583"/>
            <a:ext cx="732759" cy="764671"/>
            <a:chOff x="4492487" y="5921583"/>
            <a:chExt cx="732759" cy="764671"/>
          </a:xfrm>
        </p:grpSpPr>
        <p:sp>
          <p:nvSpPr>
            <p:cNvPr id="58" name="Freeform 57"/>
            <p:cNvSpPr/>
            <p:nvPr/>
          </p:nvSpPr>
          <p:spPr>
            <a:xfrm>
              <a:off x="4701298" y="6025233"/>
              <a:ext cx="235048" cy="504257"/>
            </a:xfrm>
            <a:custGeom>
              <a:avLst/>
              <a:gdLst/>
              <a:ahLst/>
              <a:cxnLst/>
              <a:rect l="0" t="0" r="0" b="0"/>
              <a:pathLst>
                <a:path w="235048" h="504257">
                  <a:moveTo>
                    <a:pt x="161348" y="0"/>
                  </a:moveTo>
                  <a:lnTo>
                    <a:pt x="141911" y="42213"/>
                  </a:lnTo>
                  <a:lnTo>
                    <a:pt x="95130" y="97913"/>
                  </a:lnTo>
                  <a:lnTo>
                    <a:pt x="63404" y="151223"/>
                  </a:lnTo>
                  <a:lnTo>
                    <a:pt x="32309" y="212262"/>
                  </a:lnTo>
                  <a:lnTo>
                    <a:pt x="13390" y="269789"/>
                  </a:lnTo>
                  <a:lnTo>
                    <a:pt x="1635" y="328452"/>
                  </a:lnTo>
                  <a:lnTo>
                    <a:pt x="0" y="388049"/>
                  </a:lnTo>
                  <a:lnTo>
                    <a:pt x="1963" y="428246"/>
                  </a:lnTo>
                  <a:lnTo>
                    <a:pt x="10383" y="447187"/>
                  </a:lnTo>
                  <a:lnTo>
                    <a:pt x="47129" y="491610"/>
                  </a:lnTo>
                  <a:lnTo>
                    <a:pt x="66402" y="499312"/>
                  </a:lnTo>
                  <a:lnTo>
                    <a:pt x="120752" y="504256"/>
                  </a:lnTo>
                  <a:lnTo>
                    <a:pt x="146675" y="498941"/>
                  </a:lnTo>
                  <a:lnTo>
                    <a:pt x="200062" y="470914"/>
                  </a:lnTo>
                  <a:lnTo>
                    <a:pt x="216371" y="457913"/>
                  </a:lnTo>
                  <a:lnTo>
                    <a:pt x="232816" y="432597"/>
                  </a:lnTo>
                  <a:lnTo>
                    <a:pt x="235047" y="410555"/>
                  </a:lnTo>
                  <a:lnTo>
                    <a:pt x="227327" y="365161"/>
                  </a:lnTo>
                  <a:lnTo>
                    <a:pt x="222183" y="356891"/>
                  </a:lnTo>
                  <a:lnTo>
                    <a:pt x="207481" y="344707"/>
                  </a:lnTo>
                  <a:lnTo>
                    <a:pt x="174893" y="336899"/>
                  </a:lnTo>
                  <a:lnTo>
                    <a:pt x="155761" y="341064"/>
                  </a:lnTo>
                  <a:lnTo>
                    <a:pt x="112312" y="368292"/>
                  </a:lnTo>
                  <a:lnTo>
                    <a:pt x="90582" y="39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92487" y="5921583"/>
              <a:ext cx="732759" cy="764671"/>
            </a:xfrm>
            <a:custGeom>
              <a:avLst/>
              <a:gdLst/>
              <a:ahLst/>
              <a:cxnLst/>
              <a:rect l="0" t="0" r="0" b="0"/>
              <a:pathLst>
                <a:path w="732759" h="764671">
                  <a:moveTo>
                    <a:pt x="461144" y="22775"/>
                  </a:moveTo>
                  <a:lnTo>
                    <a:pt x="399493" y="0"/>
                  </a:lnTo>
                  <a:lnTo>
                    <a:pt x="357384" y="51"/>
                  </a:lnTo>
                  <a:lnTo>
                    <a:pt x="302902" y="11255"/>
                  </a:lnTo>
                  <a:lnTo>
                    <a:pt x="245878" y="33937"/>
                  </a:lnTo>
                  <a:lnTo>
                    <a:pt x="206406" y="53415"/>
                  </a:lnTo>
                  <a:lnTo>
                    <a:pt x="150571" y="101570"/>
                  </a:lnTo>
                  <a:lnTo>
                    <a:pt x="99559" y="159908"/>
                  </a:lnTo>
                  <a:lnTo>
                    <a:pt x="63816" y="200796"/>
                  </a:lnTo>
                  <a:lnTo>
                    <a:pt x="35215" y="263106"/>
                  </a:lnTo>
                  <a:lnTo>
                    <a:pt x="13153" y="323774"/>
                  </a:lnTo>
                  <a:lnTo>
                    <a:pt x="1659" y="385538"/>
                  </a:lnTo>
                  <a:lnTo>
                    <a:pt x="0" y="445900"/>
                  </a:lnTo>
                  <a:lnTo>
                    <a:pt x="11615" y="497608"/>
                  </a:lnTo>
                  <a:lnTo>
                    <a:pt x="29168" y="549403"/>
                  </a:lnTo>
                  <a:lnTo>
                    <a:pt x="47466" y="583190"/>
                  </a:lnTo>
                  <a:lnTo>
                    <a:pt x="100605" y="642598"/>
                  </a:lnTo>
                  <a:lnTo>
                    <a:pt x="156033" y="690187"/>
                  </a:lnTo>
                  <a:lnTo>
                    <a:pt x="208167" y="721281"/>
                  </a:lnTo>
                  <a:lnTo>
                    <a:pt x="262693" y="743646"/>
                  </a:lnTo>
                  <a:lnTo>
                    <a:pt x="317230" y="760046"/>
                  </a:lnTo>
                  <a:lnTo>
                    <a:pt x="363463" y="764670"/>
                  </a:lnTo>
                  <a:lnTo>
                    <a:pt x="420008" y="756169"/>
                  </a:lnTo>
                  <a:lnTo>
                    <a:pt x="479940" y="740384"/>
                  </a:lnTo>
                  <a:lnTo>
                    <a:pt x="530600" y="722552"/>
                  </a:lnTo>
                  <a:lnTo>
                    <a:pt x="590186" y="679624"/>
                  </a:lnTo>
                  <a:lnTo>
                    <a:pt x="653162" y="616230"/>
                  </a:lnTo>
                  <a:lnTo>
                    <a:pt x="695031" y="556994"/>
                  </a:lnTo>
                  <a:lnTo>
                    <a:pt x="713617" y="504825"/>
                  </a:lnTo>
                  <a:lnTo>
                    <a:pt x="729572" y="444911"/>
                  </a:lnTo>
                  <a:lnTo>
                    <a:pt x="732758" y="393100"/>
                  </a:lnTo>
                  <a:lnTo>
                    <a:pt x="732578" y="338434"/>
                  </a:lnTo>
                  <a:lnTo>
                    <a:pt x="720028" y="279078"/>
                  </a:lnTo>
                  <a:lnTo>
                    <a:pt x="699602" y="229016"/>
                  </a:lnTo>
                  <a:lnTo>
                    <a:pt x="660746" y="173120"/>
                  </a:lnTo>
                  <a:lnTo>
                    <a:pt x="636607" y="143704"/>
                  </a:lnTo>
                  <a:lnTo>
                    <a:pt x="585832" y="109565"/>
                  </a:lnTo>
                  <a:lnTo>
                    <a:pt x="525093" y="78945"/>
                  </a:lnTo>
                  <a:lnTo>
                    <a:pt x="501582" y="73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54094" y="564545"/>
            <a:ext cx="1435032" cy="530419"/>
            <a:chOff x="1354094" y="564545"/>
            <a:chExt cx="1435032" cy="530419"/>
          </a:xfrm>
        </p:grpSpPr>
        <p:sp>
          <p:nvSpPr>
            <p:cNvPr id="2" name="Freeform 1"/>
            <p:cNvSpPr/>
            <p:nvPr/>
          </p:nvSpPr>
          <p:spPr>
            <a:xfrm>
              <a:off x="1354094" y="564545"/>
              <a:ext cx="416890" cy="505254"/>
            </a:xfrm>
            <a:custGeom>
              <a:avLst/>
              <a:gdLst/>
              <a:ahLst/>
              <a:cxnLst/>
              <a:rect l="0" t="0" r="0" b="0"/>
              <a:pathLst>
                <a:path w="416890" h="505254">
                  <a:moveTo>
                    <a:pt x="77781" y="14522"/>
                  </a:moveTo>
                  <a:lnTo>
                    <a:pt x="68206" y="38568"/>
                  </a:lnTo>
                  <a:lnTo>
                    <a:pt x="33117" y="99644"/>
                  </a:lnTo>
                  <a:lnTo>
                    <a:pt x="12677" y="141040"/>
                  </a:lnTo>
                  <a:lnTo>
                    <a:pt x="8642" y="143321"/>
                  </a:lnTo>
                  <a:lnTo>
                    <a:pt x="4782" y="140162"/>
                  </a:lnTo>
                  <a:lnTo>
                    <a:pt x="1039" y="133377"/>
                  </a:lnTo>
                  <a:lnTo>
                    <a:pt x="0" y="116479"/>
                  </a:lnTo>
                  <a:lnTo>
                    <a:pt x="1360" y="107060"/>
                  </a:lnTo>
                  <a:lnTo>
                    <a:pt x="12231" y="87235"/>
                  </a:lnTo>
                  <a:lnTo>
                    <a:pt x="50562" y="43855"/>
                  </a:lnTo>
                  <a:lnTo>
                    <a:pt x="89172" y="17890"/>
                  </a:lnTo>
                  <a:lnTo>
                    <a:pt x="130594" y="1149"/>
                  </a:lnTo>
                  <a:lnTo>
                    <a:pt x="151556" y="0"/>
                  </a:lnTo>
                  <a:lnTo>
                    <a:pt x="171402" y="4558"/>
                  </a:lnTo>
                  <a:lnTo>
                    <a:pt x="188020" y="14383"/>
                  </a:lnTo>
                  <a:lnTo>
                    <a:pt x="237607" y="68076"/>
                  </a:lnTo>
                  <a:lnTo>
                    <a:pt x="248251" y="94866"/>
                  </a:lnTo>
                  <a:lnTo>
                    <a:pt x="251811" y="123930"/>
                  </a:lnTo>
                  <a:lnTo>
                    <a:pt x="249494" y="148545"/>
                  </a:lnTo>
                  <a:lnTo>
                    <a:pt x="236024" y="182134"/>
                  </a:lnTo>
                  <a:lnTo>
                    <a:pt x="196824" y="231421"/>
                  </a:lnTo>
                  <a:lnTo>
                    <a:pt x="176702" y="239603"/>
                  </a:lnTo>
                  <a:lnTo>
                    <a:pt x="164786" y="241785"/>
                  </a:lnTo>
                  <a:lnTo>
                    <a:pt x="158011" y="239730"/>
                  </a:lnTo>
                  <a:lnTo>
                    <a:pt x="154664" y="234851"/>
                  </a:lnTo>
                  <a:lnTo>
                    <a:pt x="153603" y="228088"/>
                  </a:lnTo>
                  <a:lnTo>
                    <a:pt x="156405" y="221240"/>
                  </a:lnTo>
                  <a:lnTo>
                    <a:pt x="168877" y="207392"/>
                  </a:lnTo>
                  <a:lnTo>
                    <a:pt x="192358" y="199678"/>
                  </a:lnTo>
                  <a:lnTo>
                    <a:pt x="235342" y="198455"/>
                  </a:lnTo>
                  <a:lnTo>
                    <a:pt x="291788" y="208522"/>
                  </a:lnTo>
                  <a:lnTo>
                    <a:pt x="322775" y="223952"/>
                  </a:lnTo>
                  <a:lnTo>
                    <a:pt x="377768" y="272969"/>
                  </a:lnTo>
                  <a:lnTo>
                    <a:pt x="400113" y="311677"/>
                  </a:lnTo>
                  <a:lnTo>
                    <a:pt x="415962" y="360191"/>
                  </a:lnTo>
                  <a:lnTo>
                    <a:pt x="416889" y="406021"/>
                  </a:lnTo>
                  <a:lnTo>
                    <a:pt x="409754" y="443647"/>
                  </a:lnTo>
                  <a:lnTo>
                    <a:pt x="397290" y="462997"/>
                  </a:lnTo>
                  <a:lnTo>
                    <a:pt x="367423" y="487045"/>
                  </a:lnTo>
                  <a:lnTo>
                    <a:pt x="341042" y="499443"/>
                  </a:lnTo>
                  <a:lnTo>
                    <a:pt x="292135" y="505253"/>
                  </a:lnTo>
                  <a:lnTo>
                    <a:pt x="234880" y="498915"/>
                  </a:lnTo>
                  <a:lnTo>
                    <a:pt x="182691" y="482740"/>
                  </a:lnTo>
                  <a:lnTo>
                    <a:pt x="135549" y="456313"/>
                  </a:lnTo>
                  <a:lnTo>
                    <a:pt x="114005" y="441781"/>
                  </a:lnTo>
                  <a:lnTo>
                    <a:pt x="98838" y="4356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42528" y="78963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02509" y="5589"/>
                  </a:lnTo>
                  <a:lnTo>
                    <a:pt x="4693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84725" y="621181"/>
              <a:ext cx="304401" cy="473783"/>
            </a:xfrm>
            <a:custGeom>
              <a:avLst/>
              <a:gdLst/>
              <a:ahLst/>
              <a:cxnLst/>
              <a:rect l="0" t="0" r="0" b="0"/>
              <a:pathLst>
                <a:path w="304401" h="473783">
                  <a:moveTo>
                    <a:pt x="0" y="0"/>
                  </a:moveTo>
                  <a:lnTo>
                    <a:pt x="57264" y="3119"/>
                  </a:lnTo>
                  <a:lnTo>
                    <a:pt x="118156" y="9065"/>
                  </a:lnTo>
                  <a:lnTo>
                    <a:pt x="166680" y="10095"/>
                  </a:lnTo>
                  <a:lnTo>
                    <a:pt x="228243" y="3207"/>
                  </a:lnTo>
                  <a:lnTo>
                    <a:pt x="274818" y="3290"/>
                  </a:lnTo>
                  <a:lnTo>
                    <a:pt x="296057" y="11601"/>
                  </a:lnTo>
                  <a:lnTo>
                    <a:pt x="301486" y="19432"/>
                  </a:lnTo>
                  <a:lnTo>
                    <a:pt x="304400" y="40612"/>
                  </a:lnTo>
                  <a:lnTo>
                    <a:pt x="285418" y="102892"/>
                  </a:lnTo>
                  <a:lnTo>
                    <a:pt x="258468" y="159952"/>
                  </a:lnTo>
                  <a:lnTo>
                    <a:pt x="234503" y="216646"/>
                  </a:lnTo>
                  <a:lnTo>
                    <a:pt x="214458" y="273154"/>
                  </a:lnTo>
                  <a:lnTo>
                    <a:pt x="196582" y="331895"/>
                  </a:lnTo>
                  <a:lnTo>
                    <a:pt x="178991" y="392013"/>
                  </a:lnTo>
                  <a:lnTo>
                    <a:pt x="169843" y="455389"/>
                  </a:lnTo>
                  <a:lnTo>
                    <a:pt x="168456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215583" y="357968"/>
            <a:ext cx="2731730" cy="694882"/>
            <a:chOff x="5215583" y="357968"/>
            <a:chExt cx="2731730" cy="694882"/>
          </a:xfrm>
        </p:grpSpPr>
        <p:sp>
          <p:nvSpPr>
            <p:cNvPr id="6" name="Freeform 5"/>
            <p:cNvSpPr/>
            <p:nvPr/>
          </p:nvSpPr>
          <p:spPr>
            <a:xfrm>
              <a:off x="5495875" y="642238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4940" y="58617"/>
                  </a:lnTo>
                  <a:lnTo>
                    <a:pt x="976" y="112791"/>
                  </a:lnTo>
                  <a:lnTo>
                    <a:pt x="193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69533" y="78963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7" y="0"/>
                  </a:lnTo>
                  <a:lnTo>
                    <a:pt x="131731" y="0"/>
                  </a:lnTo>
                  <a:lnTo>
                    <a:pt x="78416" y="3119"/>
                  </a:lnTo>
                  <a:lnTo>
                    <a:pt x="3610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95917" y="550198"/>
              <a:ext cx="233230" cy="340383"/>
            </a:xfrm>
            <a:custGeom>
              <a:avLst/>
              <a:gdLst/>
              <a:ahLst/>
              <a:cxnLst/>
              <a:rect l="0" t="0" r="0" b="0"/>
              <a:pathLst>
                <a:path w="233230" h="340383">
                  <a:moveTo>
                    <a:pt x="0" y="60454"/>
                  </a:moveTo>
                  <a:lnTo>
                    <a:pt x="5589" y="43687"/>
                  </a:lnTo>
                  <a:lnTo>
                    <a:pt x="17692" y="29216"/>
                  </a:lnTo>
                  <a:lnTo>
                    <a:pt x="35939" y="16155"/>
                  </a:lnTo>
                  <a:lnTo>
                    <a:pt x="72520" y="3395"/>
                  </a:lnTo>
                  <a:lnTo>
                    <a:pt x="99301" y="0"/>
                  </a:lnTo>
                  <a:lnTo>
                    <a:pt x="120563" y="4730"/>
                  </a:lnTo>
                  <a:lnTo>
                    <a:pt x="129508" y="9267"/>
                  </a:lnTo>
                  <a:lnTo>
                    <a:pt x="142567" y="23666"/>
                  </a:lnTo>
                  <a:lnTo>
                    <a:pt x="151101" y="42934"/>
                  </a:lnTo>
                  <a:lnTo>
                    <a:pt x="154735" y="78920"/>
                  </a:lnTo>
                  <a:lnTo>
                    <a:pt x="151439" y="101417"/>
                  </a:lnTo>
                  <a:lnTo>
                    <a:pt x="142955" y="119994"/>
                  </a:lnTo>
                  <a:lnTo>
                    <a:pt x="118445" y="150984"/>
                  </a:lnTo>
                  <a:lnTo>
                    <a:pt x="75433" y="178466"/>
                  </a:lnTo>
                  <a:lnTo>
                    <a:pt x="53413" y="188163"/>
                  </a:lnTo>
                  <a:lnTo>
                    <a:pt x="48476" y="188877"/>
                  </a:lnTo>
                  <a:lnTo>
                    <a:pt x="47526" y="187014"/>
                  </a:lnTo>
                  <a:lnTo>
                    <a:pt x="49231" y="183432"/>
                  </a:lnTo>
                  <a:lnTo>
                    <a:pt x="63605" y="179452"/>
                  </a:lnTo>
                  <a:lnTo>
                    <a:pt x="98004" y="180331"/>
                  </a:lnTo>
                  <a:lnTo>
                    <a:pt x="151550" y="196698"/>
                  </a:lnTo>
                  <a:lnTo>
                    <a:pt x="197612" y="223631"/>
                  </a:lnTo>
                  <a:lnTo>
                    <a:pt x="221678" y="251523"/>
                  </a:lnTo>
                  <a:lnTo>
                    <a:pt x="232275" y="271715"/>
                  </a:lnTo>
                  <a:lnTo>
                    <a:pt x="233229" y="282014"/>
                  </a:lnTo>
                  <a:lnTo>
                    <a:pt x="228050" y="302815"/>
                  </a:lnTo>
                  <a:lnTo>
                    <a:pt x="214829" y="320638"/>
                  </a:lnTo>
                  <a:lnTo>
                    <a:pt x="206390" y="328667"/>
                  </a:lnTo>
                  <a:lnTo>
                    <a:pt x="184536" y="337587"/>
                  </a:lnTo>
                  <a:lnTo>
                    <a:pt x="158055" y="340382"/>
                  </a:lnTo>
                  <a:lnTo>
                    <a:pt x="111432" y="334209"/>
                  </a:lnTo>
                  <a:lnTo>
                    <a:pt x="53163" y="314874"/>
                  </a:lnTo>
                  <a:lnTo>
                    <a:pt x="0" y="292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85430" y="442196"/>
              <a:ext cx="246371" cy="526426"/>
            </a:xfrm>
            <a:custGeom>
              <a:avLst/>
              <a:gdLst/>
              <a:ahLst/>
              <a:cxnLst/>
              <a:rect l="0" t="0" r="0" b="0"/>
              <a:pathLst>
                <a:path w="246371" h="526426">
                  <a:moveTo>
                    <a:pt x="0" y="0"/>
                  </a:moveTo>
                  <a:lnTo>
                    <a:pt x="42691" y="14573"/>
                  </a:lnTo>
                  <a:lnTo>
                    <a:pt x="97003" y="52998"/>
                  </a:lnTo>
                  <a:lnTo>
                    <a:pt x="152911" y="97908"/>
                  </a:lnTo>
                  <a:lnTo>
                    <a:pt x="193461" y="131904"/>
                  </a:lnTo>
                  <a:lnTo>
                    <a:pt x="222832" y="176791"/>
                  </a:lnTo>
                  <a:lnTo>
                    <a:pt x="241111" y="226905"/>
                  </a:lnTo>
                  <a:lnTo>
                    <a:pt x="246370" y="259944"/>
                  </a:lnTo>
                  <a:lnTo>
                    <a:pt x="240415" y="316837"/>
                  </a:lnTo>
                  <a:lnTo>
                    <a:pt x="217463" y="370088"/>
                  </a:lnTo>
                  <a:lnTo>
                    <a:pt x="188436" y="413683"/>
                  </a:lnTo>
                  <a:lnTo>
                    <a:pt x="131143" y="465801"/>
                  </a:lnTo>
                  <a:lnTo>
                    <a:pt x="71241" y="501732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15583" y="368497"/>
              <a:ext cx="196065" cy="684353"/>
            </a:xfrm>
            <a:custGeom>
              <a:avLst/>
              <a:gdLst/>
              <a:ahLst/>
              <a:cxnLst/>
              <a:rect l="0" t="0" r="0" b="0"/>
              <a:pathLst>
                <a:path w="196065" h="684353">
                  <a:moveTo>
                    <a:pt x="196064" y="0"/>
                  </a:moveTo>
                  <a:lnTo>
                    <a:pt x="150283" y="57234"/>
                  </a:lnTo>
                  <a:lnTo>
                    <a:pt x="100825" y="115032"/>
                  </a:lnTo>
                  <a:lnTo>
                    <a:pt x="54191" y="173942"/>
                  </a:lnTo>
                  <a:lnTo>
                    <a:pt x="24497" y="229678"/>
                  </a:lnTo>
                  <a:lnTo>
                    <a:pt x="5499" y="278753"/>
                  </a:lnTo>
                  <a:lnTo>
                    <a:pt x="0" y="331508"/>
                  </a:lnTo>
                  <a:lnTo>
                    <a:pt x="4090" y="388733"/>
                  </a:lnTo>
                  <a:lnTo>
                    <a:pt x="8162" y="437534"/>
                  </a:lnTo>
                  <a:lnTo>
                    <a:pt x="26193" y="499594"/>
                  </a:lnTo>
                  <a:lnTo>
                    <a:pt x="44969" y="557250"/>
                  </a:lnTo>
                  <a:lnTo>
                    <a:pt x="56799" y="588201"/>
                  </a:lnTo>
                  <a:lnTo>
                    <a:pt x="87459" y="643194"/>
                  </a:lnTo>
                  <a:lnTo>
                    <a:pt x="111836" y="6843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27669" y="621181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3119" y="42692"/>
                  </a:lnTo>
                  <a:lnTo>
                    <a:pt x="17957" y="102068"/>
                  </a:lnTo>
                  <a:lnTo>
                    <a:pt x="35148" y="157504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53969" y="726466"/>
              <a:ext cx="210570" cy="52643"/>
            </a:xfrm>
            <a:custGeom>
              <a:avLst/>
              <a:gdLst/>
              <a:ahLst/>
              <a:cxnLst/>
              <a:rect l="0" t="0" r="0" b="0"/>
              <a:pathLst>
                <a:path w="210570" h="52643">
                  <a:moveTo>
                    <a:pt x="210569" y="0"/>
                  </a:moveTo>
                  <a:lnTo>
                    <a:pt x="147119" y="17958"/>
                  </a:lnTo>
                  <a:lnTo>
                    <a:pt x="99613" y="28198"/>
                  </a:lnTo>
                  <a:lnTo>
                    <a:pt x="37397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30293" y="400082"/>
              <a:ext cx="197500" cy="526426"/>
            </a:xfrm>
            <a:custGeom>
              <a:avLst/>
              <a:gdLst/>
              <a:ahLst/>
              <a:cxnLst/>
              <a:rect l="0" t="0" r="0" b="0"/>
              <a:pathLst>
                <a:path w="197500" h="526426">
                  <a:moveTo>
                    <a:pt x="197499" y="0"/>
                  </a:moveTo>
                  <a:lnTo>
                    <a:pt x="166218" y="9576"/>
                  </a:lnTo>
                  <a:lnTo>
                    <a:pt x="122223" y="44993"/>
                  </a:lnTo>
                  <a:lnTo>
                    <a:pt x="79283" y="98255"/>
                  </a:lnTo>
                  <a:lnTo>
                    <a:pt x="50276" y="146011"/>
                  </a:lnTo>
                  <a:lnTo>
                    <a:pt x="26409" y="206098"/>
                  </a:lnTo>
                  <a:lnTo>
                    <a:pt x="6037" y="260250"/>
                  </a:lnTo>
                  <a:lnTo>
                    <a:pt x="0" y="305099"/>
                  </a:lnTo>
                  <a:lnTo>
                    <a:pt x="3800" y="344254"/>
                  </a:lnTo>
                  <a:lnTo>
                    <a:pt x="23971" y="402227"/>
                  </a:lnTo>
                  <a:lnTo>
                    <a:pt x="64309" y="455191"/>
                  </a:lnTo>
                  <a:lnTo>
                    <a:pt x="87585" y="476983"/>
                  </a:lnTo>
                  <a:lnTo>
                    <a:pt x="136187" y="502188"/>
                  </a:lnTo>
                  <a:lnTo>
                    <a:pt x="186971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27792" y="652766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17070" y="2340"/>
                  </a:lnTo>
                  <a:lnTo>
                    <a:pt x="62726" y="197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01534" y="536956"/>
              <a:ext cx="296835" cy="357967"/>
            </a:xfrm>
            <a:custGeom>
              <a:avLst/>
              <a:gdLst/>
              <a:ahLst/>
              <a:cxnLst/>
              <a:rect l="0" t="0" r="0" b="0"/>
              <a:pathLst>
                <a:path w="296835" h="357967">
                  <a:moveTo>
                    <a:pt x="0" y="10525"/>
                  </a:moveTo>
                  <a:lnTo>
                    <a:pt x="37477" y="2192"/>
                  </a:lnTo>
                  <a:lnTo>
                    <a:pt x="88901" y="430"/>
                  </a:lnTo>
                  <a:lnTo>
                    <a:pt x="141374" y="125"/>
                  </a:lnTo>
                  <a:lnTo>
                    <a:pt x="195786" y="35"/>
                  </a:lnTo>
                  <a:lnTo>
                    <a:pt x="258169" y="4"/>
                  </a:lnTo>
                  <a:lnTo>
                    <a:pt x="287097" y="0"/>
                  </a:lnTo>
                  <a:lnTo>
                    <a:pt x="294343" y="4678"/>
                  </a:lnTo>
                  <a:lnTo>
                    <a:pt x="296834" y="12477"/>
                  </a:lnTo>
                  <a:lnTo>
                    <a:pt x="296155" y="22355"/>
                  </a:lnTo>
                  <a:lnTo>
                    <a:pt x="286042" y="42689"/>
                  </a:lnTo>
                  <a:lnTo>
                    <a:pt x="249407" y="104405"/>
                  </a:lnTo>
                  <a:lnTo>
                    <a:pt x="221144" y="160307"/>
                  </a:lnTo>
                  <a:lnTo>
                    <a:pt x="208250" y="181210"/>
                  </a:lnTo>
                  <a:lnTo>
                    <a:pt x="186622" y="240828"/>
                  </a:lnTo>
                  <a:lnTo>
                    <a:pt x="166021" y="292410"/>
                  </a:lnTo>
                  <a:lnTo>
                    <a:pt x="159526" y="338301"/>
                  </a:lnTo>
                  <a:lnTo>
                    <a:pt x="157927" y="3579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96331" y="357968"/>
              <a:ext cx="250982" cy="694882"/>
            </a:xfrm>
            <a:custGeom>
              <a:avLst/>
              <a:gdLst/>
              <a:ahLst/>
              <a:cxnLst/>
              <a:rect l="0" t="0" r="0" b="0"/>
              <a:pathLst>
                <a:path w="250982" h="694882">
                  <a:moveTo>
                    <a:pt x="0" y="0"/>
                  </a:moveTo>
                  <a:lnTo>
                    <a:pt x="49552" y="58617"/>
                  </a:lnTo>
                  <a:lnTo>
                    <a:pt x="109953" y="116878"/>
                  </a:lnTo>
                  <a:lnTo>
                    <a:pt x="163276" y="173489"/>
                  </a:lnTo>
                  <a:lnTo>
                    <a:pt x="213983" y="235215"/>
                  </a:lnTo>
                  <a:lnTo>
                    <a:pt x="239017" y="274450"/>
                  </a:lnTo>
                  <a:lnTo>
                    <a:pt x="246610" y="298623"/>
                  </a:lnTo>
                  <a:lnTo>
                    <a:pt x="250884" y="351694"/>
                  </a:lnTo>
                  <a:lnTo>
                    <a:pt x="250981" y="408362"/>
                  </a:lnTo>
                  <a:lnTo>
                    <a:pt x="241126" y="460730"/>
                  </a:lnTo>
                  <a:lnTo>
                    <a:pt x="228203" y="494092"/>
                  </a:lnTo>
                  <a:lnTo>
                    <a:pt x="197546" y="554826"/>
                  </a:lnTo>
                  <a:lnTo>
                    <a:pt x="141698" y="616022"/>
                  </a:lnTo>
                  <a:lnTo>
                    <a:pt x="82942" y="675092"/>
                  </a:lnTo>
                  <a:lnTo>
                    <a:pt x="63172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272266" y="445489"/>
            <a:ext cx="1094932" cy="1020648"/>
            <a:chOff x="6272266" y="445489"/>
            <a:chExt cx="1094932" cy="1020648"/>
          </a:xfrm>
        </p:grpSpPr>
        <p:sp>
          <p:nvSpPr>
            <p:cNvPr id="18" name="Freeform 17"/>
            <p:cNvSpPr/>
            <p:nvPr/>
          </p:nvSpPr>
          <p:spPr>
            <a:xfrm>
              <a:off x="6272266" y="445489"/>
              <a:ext cx="1094932" cy="543306"/>
            </a:xfrm>
            <a:custGeom>
              <a:avLst/>
              <a:gdLst/>
              <a:ahLst/>
              <a:cxnLst/>
              <a:rect l="0" t="0" r="0" b="0"/>
              <a:pathLst>
                <a:path w="1094932" h="543306">
                  <a:moveTo>
                    <a:pt x="560729" y="7236"/>
                  </a:moveTo>
                  <a:lnTo>
                    <a:pt x="533172" y="0"/>
                  </a:lnTo>
                  <a:lnTo>
                    <a:pt x="480069" y="477"/>
                  </a:lnTo>
                  <a:lnTo>
                    <a:pt x="429502" y="5901"/>
                  </a:lnTo>
                  <a:lnTo>
                    <a:pt x="375623" y="15378"/>
                  </a:lnTo>
                  <a:lnTo>
                    <a:pt x="323733" y="28515"/>
                  </a:lnTo>
                  <a:lnTo>
                    <a:pt x="269030" y="42375"/>
                  </a:lnTo>
                  <a:lnTo>
                    <a:pt x="209958" y="56378"/>
                  </a:lnTo>
                  <a:lnTo>
                    <a:pt x="172137" y="69240"/>
                  </a:lnTo>
                  <a:lnTo>
                    <a:pt x="115337" y="108164"/>
                  </a:lnTo>
                  <a:lnTo>
                    <a:pt x="55080" y="165705"/>
                  </a:lnTo>
                  <a:lnTo>
                    <a:pt x="22767" y="214620"/>
                  </a:lnTo>
                  <a:lnTo>
                    <a:pt x="0" y="275618"/>
                  </a:lnTo>
                  <a:lnTo>
                    <a:pt x="93" y="316564"/>
                  </a:lnTo>
                  <a:lnTo>
                    <a:pt x="11775" y="363916"/>
                  </a:lnTo>
                  <a:lnTo>
                    <a:pt x="30098" y="395238"/>
                  </a:lnTo>
                  <a:lnTo>
                    <a:pt x="77250" y="434728"/>
                  </a:lnTo>
                  <a:lnTo>
                    <a:pt x="137503" y="467282"/>
                  </a:lnTo>
                  <a:lnTo>
                    <a:pt x="186880" y="483894"/>
                  </a:lnTo>
                  <a:lnTo>
                    <a:pt x="248929" y="499610"/>
                  </a:lnTo>
                  <a:lnTo>
                    <a:pt x="310579" y="517793"/>
                  </a:lnTo>
                  <a:lnTo>
                    <a:pt x="367557" y="527667"/>
                  </a:lnTo>
                  <a:lnTo>
                    <a:pt x="428248" y="539712"/>
                  </a:lnTo>
                  <a:lnTo>
                    <a:pt x="489630" y="543305"/>
                  </a:lnTo>
                  <a:lnTo>
                    <a:pt x="540442" y="540808"/>
                  </a:lnTo>
                  <a:lnTo>
                    <a:pt x="592542" y="532659"/>
                  </a:lnTo>
                  <a:lnTo>
                    <a:pt x="641904" y="525955"/>
                  </a:lnTo>
                  <a:lnTo>
                    <a:pt x="700506" y="518101"/>
                  </a:lnTo>
                  <a:lnTo>
                    <a:pt x="748633" y="508643"/>
                  </a:lnTo>
                  <a:lnTo>
                    <a:pt x="808892" y="494967"/>
                  </a:lnTo>
                  <a:lnTo>
                    <a:pt x="865856" y="477881"/>
                  </a:lnTo>
                  <a:lnTo>
                    <a:pt x="922167" y="457912"/>
                  </a:lnTo>
                  <a:lnTo>
                    <a:pt x="980939" y="435977"/>
                  </a:lnTo>
                  <a:lnTo>
                    <a:pt x="1041839" y="396533"/>
                  </a:lnTo>
                  <a:lnTo>
                    <a:pt x="1072483" y="363074"/>
                  </a:lnTo>
                  <a:lnTo>
                    <a:pt x="1088396" y="327399"/>
                  </a:lnTo>
                  <a:lnTo>
                    <a:pt x="1094931" y="287193"/>
                  </a:lnTo>
                  <a:lnTo>
                    <a:pt x="1088733" y="232855"/>
                  </a:lnTo>
                  <a:lnTo>
                    <a:pt x="1078393" y="199258"/>
                  </a:lnTo>
                  <a:lnTo>
                    <a:pt x="1039417" y="136125"/>
                  </a:lnTo>
                  <a:lnTo>
                    <a:pt x="996225" y="106005"/>
                  </a:lnTo>
                  <a:lnTo>
                    <a:pt x="936569" y="78695"/>
                  </a:lnTo>
                  <a:lnTo>
                    <a:pt x="882323" y="57703"/>
                  </a:lnTo>
                  <a:lnTo>
                    <a:pt x="833051" y="41296"/>
                  </a:lnTo>
                  <a:lnTo>
                    <a:pt x="778288" y="32146"/>
                  </a:lnTo>
                  <a:lnTo>
                    <a:pt x="726966" y="29434"/>
                  </a:lnTo>
                  <a:lnTo>
                    <a:pt x="687071" y="28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41554" y="1000207"/>
              <a:ext cx="396768" cy="465930"/>
            </a:xfrm>
            <a:custGeom>
              <a:avLst/>
              <a:gdLst/>
              <a:ahLst/>
              <a:cxnLst/>
              <a:rect l="0" t="0" r="0" b="0"/>
              <a:pathLst>
                <a:path w="396768" h="465930">
                  <a:moveTo>
                    <a:pt x="217783" y="0"/>
                  </a:moveTo>
                  <a:lnTo>
                    <a:pt x="200995" y="56214"/>
                  </a:lnTo>
                  <a:lnTo>
                    <a:pt x="197569" y="117905"/>
                  </a:lnTo>
                  <a:lnTo>
                    <a:pt x="196976" y="169076"/>
                  </a:lnTo>
                  <a:lnTo>
                    <a:pt x="199919" y="224401"/>
                  </a:lnTo>
                  <a:lnTo>
                    <a:pt x="205081" y="282128"/>
                  </a:lnTo>
                  <a:lnTo>
                    <a:pt x="206610" y="336277"/>
                  </a:lnTo>
                  <a:lnTo>
                    <a:pt x="201538" y="395798"/>
                  </a:lnTo>
                  <a:lnTo>
                    <a:pt x="198151" y="435988"/>
                  </a:lnTo>
                  <a:lnTo>
                    <a:pt x="194167" y="443907"/>
                  </a:lnTo>
                  <a:lnTo>
                    <a:pt x="188001" y="448016"/>
                  </a:lnTo>
                  <a:lnTo>
                    <a:pt x="180380" y="449586"/>
                  </a:lnTo>
                  <a:lnTo>
                    <a:pt x="172961" y="447123"/>
                  </a:lnTo>
                  <a:lnTo>
                    <a:pt x="116038" y="393051"/>
                  </a:lnTo>
                  <a:lnTo>
                    <a:pt x="66876" y="336694"/>
                  </a:lnTo>
                  <a:lnTo>
                    <a:pt x="17525" y="275936"/>
                  </a:lnTo>
                  <a:lnTo>
                    <a:pt x="0" y="249825"/>
                  </a:lnTo>
                  <a:lnTo>
                    <a:pt x="2404" y="250778"/>
                  </a:lnTo>
                  <a:lnTo>
                    <a:pt x="19437" y="268887"/>
                  </a:lnTo>
                  <a:lnTo>
                    <a:pt x="66973" y="328179"/>
                  </a:lnTo>
                  <a:lnTo>
                    <a:pt x="110316" y="384476"/>
                  </a:lnTo>
                  <a:lnTo>
                    <a:pt x="167092" y="443979"/>
                  </a:lnTo>
                  <a:lnTo>
                    <a:pt x="202893" y="463132"/>
                  </a:lnTo>
                  <a:lnTo>
                    <a:pt x="226372" y="465929"/>
                  </a:lnTo>
                  <a:lnTo>
                    <a:pt x="249676" y="462103"/>
                  </a:lnTo>
                  <a:lnTo>
                    <a:pt x="286765" y="446795"/>
                  </a:lnTo>
                  <a:lnTo>
                    <a:pt x="313611" y="426272"/>
                  </a:lnTo>
                  <a:lnTo>
                    <a:pt x="373372" y="369106"/>
                  </a:lnTo>
                  <a:lnTo>
                    <a:pt x="39676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17057" y="1611471"/>
            <a:ext cx="1593333" cy="588985"/>
            <a:chOff x="6117057" y="1611471"/>
            <a:chExt cx="1593333" cy="588985"/>
          </a:xfrm>
        </p:grpSpPr>
        <p:sp>
          <p:nvSpPr>
            <p:cNvPr id="21" name="Freeform 20"/>
            <p:cNvSpPr/>
            <p:nvPr/>
          </p:nvSpPr>
          <p:spPr>
            <a:xfrm>
              <a:off x="6801409" y="1863544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5949" y="8333"/>
                  </a:lnTo>
                  <a:lnTo>
                    <a:pt x="156558" y="9878"/>
                  </a:lnTo>
                  <a:lnTo>
                    <a:pt x="101760" y="10336"/>
                  </a:lnTo>
                  <a:lnTo>
                    <a:pt x="50429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17057" y="1655242"/>
              <a:ext cx="417728" cy="410367"/>
            </a:xfrm>
            <a:custGeom>
              <a:avLst/>
              <a:gdLst/>
              <a:ahLst/>
              <a:cxnLst/>
              <a:rect l="0" t="0" r="0" b="0"/>
              <a:pathLst>
                <a:path w="417728" h="410367">
                  <a:moveTo>
                    <a:pt x="0" y="71431"/>
                  </a:moveTo>
                  <a:lnTo>
                    <a:pt x="17980" y="47385"/>
                  </a:lnTo>
                  <a:lnTo>
                    <a:pt x="45492" y="27132"/>
                  </a:lnTo>
                  <a:lnTo>
                    <a:pt x="96116" y="9215"/>
                  </a:lnTo>
                  <a:lnTo>
                    <a:pt x="151177" y="0"/>
                  </a:lnTo>
                  <a:lnTo>
                    <a:pt x="205943" y="6585"/>
                  </a:lnTo>
                  <a:lnTo>
                    <a:pt x="239615" y="16993"/>
                  </a:lnTo>
                  <a:lnTo>
                    <a:pt x="257014" y="28129"/>
                  </a:lnTo>
                  <a:lnTo>
                    <a:pt x="269426" y="43997"/>
                  </a:lnTo>
                  <a:lnTo>
                    <a:pt x="274374" y="53142"/>
                  </a:lnTo>
                  <a:lnTo>
                    <a:pt x="276752" y="72661"/>
                  </a:lnTo>
                  <a:lnTo>
                    <a:pt x="268746" y="113788"/>
                  </a:lnTo>
                  <a:lnTo>
                    <a:pt x="256313" y="131590"/>
                  </a:lnTo>
                  <a:lnTo>
                    <a:pt x="219735" y="162083"/>
                  </a:lnTo>
                  <a:lnTo>
                    <a:pt x="217850" y="166961"/>
                  </a:lnTo>
                  <a:lnTo>
                    <a:pt x="221273" y="170213"/>
                  </a:lnTo>
                  <a:lnTo>
                    <a:pt x="277800" y="187598"/>
                  </a:lnTo>
                  <a:lnTo>
                    <a:pt x="301281" y="195590"/>
                  </a:lnTo>
                  <a:lnTo>
                    <a:pt x="354114" y="232075"/>
                  </a:lnTo>
                  <a:lnTo>
                    <a:pt x="396982" y="272009"/>
                  </a:lnTo>
                  <a:lnTo>
                    <a:pt x="409623" y="292768"/>
                  </a:lnTo>
                  <a:lnTo>
                    <a:pt x="417727" y="329775"/>
                  </a:lnTo>
                  <a:lnTo>
                    <a:pt x="414539" y="364787"/>
                  </a:lnTo>
                  <a:lnTo>
                    <a:pt x="408551" y="374626"/>
                  </a:lnTo>
                  <a:lnTo>
                    <a:pt x="389418" y="391798"/>
                  </a:lnTo>
                  <a:lnTo>
                    <a:pt x="346750" y="409030"/>
                  </a:lnTo>
                  <a:lnTo>
                    <a:pt x="297063" y="410366"/>
                  </a:lnTo>
                  <a:lnTo>
                    <a:pt x="239707" y="403353"/>
                  </a:lnTo>
                  <a:lnTo>
                    <a:pt x="189437" y="393867"/>
                  </a:lnTo>
                  <a:lnTo>
                    <a:pt x="128744" y="379819"/>
                  </a:lnTo>
                  <a:lnTo>
                    <a:pt x="115813" y="3767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17306" y="1611471"/>
              <a:ext cx="393084" cy="588985"/>
            </a:xfrm>
            <a:custGeom>
              <a:avLst/>
              <a:gdLst/>
              <a:ahLst/>
              <a:cxnLst/>
              <a:rect l="0" t="0" r="0" b="0"/>
              <a:pathLst>
                <a:path w="393084" h="588985">
                  <a:moveTo>
                    <a:pt x="0" y="52031"/>
                  </a:moveTo>
                  <a:lnTo>
                    <a:pt x="27556" y="44795"/>
                  </a:lnTo>
                  <a:lnTo>
                    <a:pt x="83778" y="42153"/>
                  </a:lnTo>
                  <a:lnTo>
                    <a:pt x="145880" y="36042"/>
                  </a:lnTo>
                  <a:lnTo>
                    <a:pt x="197122" y="26887"/>
                  </a:lnTo>
                  <a:lnTo>
                    <a:pt x="251197" y="13312"/>
                  </a:lnTo>
                  <a:lnTo>
                    <a:pt x="308845" y="2486"/>
                  </a:lnTo>
                  <a:lnTo>
                    <a:pt x="370622" y="0"/>
                  </a:lnTo>
                  <a:lnTo>
                    <a:pt x="380441" y="4476"/>
                  </a:lnTo>
                  <a:lnTo>
                    <a:pt x="386989" y="12139"/>
                  </a:lnTo>
                  <a:lnTo>
                    <a:pt x="391353" y="21927"/>
                  </a:lnTo>
                  <a:lnTo>
                    <a:pt x="393083" y="42161"/>
                  </a:lnTo>
                  <a:lnTo>
                    <a:pt x="388783" y="64022"/>
                  </a:lnTo>
                  <a:lnTo>
                    <a:pt x="366042" y="124305"/>
                  </a:lnTo>
                  <a:lnTo>
                    <a:pt x="354772" y="179251"/>
                  </a:lnTo>
                  <a:lnTo>
                    <a:pt x="340483" y="238728"/>
                  </a:lnTo>
                  <a:lnTo>
                    <a:pt x="326395" y="291204"/>
                  </a:lnTo>
                  <a:lnTo>
                    <a:pt x="308837" y="353672"/>
                  </a:lnTo>
                  <a:lnTo>
                    <a:pt x="291289" y="415104"/>
                  </a:lnTo>
                  <a:lnTo>
                    <a:pt x="284486" y="469977"/>
                  </a:lnTo>
                  <a:lnTo>
                    <a:pt x="273090" y="525876"/>
                  </a:lnTo>
                  <a:lnTo>
                    <a:pt x="263212" y="58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76999" y="3796610"/>
            <a:ext cx="1256400" cy="804317"/>
            <a:chOff x="1676999" y="3796610"/>
            <a:chExt cx="1256400" cy="804317"/>
          </a:xfrm>
        </p:grpSpPr>
        <p:sp>
          <p:nvSpPr>
            <p:cNvPr id="25" name="Freeform 24"/>
            <p:cNvSpPr/>
            <p:nvPr/>
          </p:nvSpPr>
          <p:spPr>
            <a:xfrm>
              <a:off x="1937243" y="405347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1" y="3120"/>
                  </a:lnTo>
                  <a:lnTo>
                    <a:pt x="93993" y="14654"/>
                  </a:lnTo>
                  <a:lnTo>
                    <a:pt x="37977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49161" y="3979772"/>
              <a:ext cx="19793" cy="389555"/>
            </a:xfrm>
            <a:custGeom>
              <a:avLst/>
              <a:gdLst/>
              <a:ahLst/>
              <a:cxnLst/>
              <a:rect l="0" t="0" r="0" b="0"/>
              <a:pathLst>
                <a:path w="19793" h="389555">
                  <a:moveTo>
                    <a:pt x="19792" y="0"/>
                  </a:moveTo>
                  <a:lnTo>
                    <a:pt x="3004" y="63450"/>
                  </a:lnTo>
                  <a:lnTo>
                    <a:pt x="0" y="112126"/>
                  </a:lnTo>
                  <a:lnTo>
                    <a:pt x="280" y="171652"/>
                  </a:lnTo>
                  <a:lnTo>
                    <a:pt x="4491" y="217060"/>
                  </a:lnTo>
                  <a:lnTo>
                    <a:pt x="7142" y="261417"/>
                  </a:lnTo>
                  <a:lnTo>
                    <a:pt x="11754" y="322732"/>
                  </a:lnTo>
                  <a:lnTo>
                    <a:pt x="17411" y="365465"/>
                  </a:lnTo>
                  <a:lnTo>
                    <a:pt x="19792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97788" y="4095585"/>
              <a:ext cx="302751" cy="244366"/>
            </a:xfrm>
            <a:custGeom>
              <a:avLst/>
              <a:gdLst/>
              <a:ahLst/>
              <a:cxnLst/>
              <a:rect l="0" t="0" r="0" b="0"/>
              <a:pathLst>
                <a:path w="302751" h="244366">
                  <a:moveTo>
                    <a:pt x="302750" y="105285"/>
                  </a:moveTo>
                  <a:lnTo>
                    <a:pt x="248875" y="124413"/>
                  </a:lnTo>
                  <a:lnTo>
                    <a:pt x="191714" y="155088"/>
                  </a:lnTo>
                  <a:lnTo>
                    <a:pt x="140137" y="186482"/>
                  </a:lnTo>
                  <a:lnTo>
                    <a:pt x="82421" y="215067"/>
                  </a:lnTo>
                  <a:lnTo>
                    <a:pt x="29111" y="243715"/>
                  </a:lnTo>
                  <a:lnTo>
                    <a:pt x="19718" y="244365"/>
                  </a:lnTo>
                  <a:lnTo>
                    <a:pt x="3043" y="238848"/>
                  </a:lnTo>
                  <a:lnTo>
                    <a:pt x="0" y="231762"/>
                  </a:lnTo>
                  <a:lnTo>
                    <a:pt x="2858" y="211410"/>
                  </a:lnTo>
                  <a:lnTo>
                    <a:pt x="21854" y="158039"/>
                  </a:lnTo>
                  <a:lnTo>
                    <a:pt x="54020" y="96894"/>
                  </a:lnTo>
                  <a:lnTo>
                    <a:pt x="83140" y="33485"/>
                  </a:lnTo>
                  <a:lnTo>
                    <a:pt x="10270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76999" y="3796610"/>
              <a:ext cx="1256400" cy="804317"/>
            </a:xfrm>
            <a:custGeom>
              <a:avLst/>
              <a:gdLst/>
              <a:ahLst/>
              <a:cxnLst/>
              <a:rect l="0" t="0" r="0" b="0"/>
              <a:pathLst>
                <a:path w="1256400" h="804317">
                  <a:moveTo>
                    <a:pt x="618213" y="35763"/>
                  </a:moveTo>
                  <a:lnTo>
                    <a:pt x="566163" y="15977"/>
                  </a:lnTo>
                  <a:lnTo>
                    <a:pt x="509984" y="4554"/>
                  </a:lnTo>
                  <a:lnTo>
                    <a:pt x="448885" y="0"/>
                  </a:lnTo>
                  <a:lnTo>
                    <a:pt x="386328" y="6059"/>
                  </a:lnTo>
                  <a:lnTo>
                    <a:pt x="332697" y="15263"/>
                  </a:lnTo>
                  <a:lnTo>
                    <a:pt x="269655" y="34666"/>
                  </a:lnTo>
                  <a:lnTo>
                    <a:pt x="212233" y="66092"/>
                  </a:lnTo>
                  <a:lnTo>
                    <a:pt x="155569" y="102278"/>
                  </a:lnTo>
                  <a:lnTo>
                    <a:pt x="92748" y="151566"/>
                  </a:lnTo>
                  <a:lnTo>
                    <a:pt x="56819" y="190179"/>
                  </a:lnTo>
                  <a:lnTo>
                    <a:pt x="28642" y="245986"/>
                  </a:lnTo>
                  <a:lnTo>
                    <a:pt x="3101" y="309241"/>
                  </a:lnTo>
                  <a:lnTo>
                    <a:pt x="0" y="347900"/>
                  </a:lnTo>
                  <a:lnTo>
                    <a:pt x="8840" y="399237"/>
                  </a:lnTo>
                  <a:lnTo>
                    <a:pt x="21851" y="453830"/>
                  </a:lnTo>
                  <a:lnTo>
                    <a:pt x="37791" y="481989"/>
                  </a:lnTo>
                  <a:lnTo>
                    <a:pt x="67895" y="522799"/>
                  </a:lnTo>
                  <a:lnTo>
                    <a:pt x="83539" y="549347"/>
                  </a:lnTo>
                  <a:lnTo>
                    <a:pt x="126693" y="593570"/>
                  </a:lnTo>
                  <a:lnTo>
                    <a:pt x="183717" y="627536"/>
                  </a:lnTo>
                  <a:lnTo>
                    <a:pt x="236908" y="659571"/>
                  </a:lnTo>
                  <a:lnTo>
                    <a:pt x="291530" y="686522"/>
                  </a:lnTo>
                  <a:lnTo>
                    <a:pt x="352766" y="711979"/>
                  </a:lnTo>
                  <a:lnTo>
                    <a:pt x="415754" y="737761"/>
                  </a:lnTo>
                  <a:lnTo>
                    <a:pt x="471030" y="759822"/>
                  </a:lnTo>
                  <a:lnTo>
                    <a:pt x="527009" y="781381"/>
                  </a:lnTo>
                  <a:lnTo>
                    <a:pt x="583126" y="791358"/>
                  </a:lnTo>
                  <a:lnTo>
                    <a:pt x="639272" y="796449"/>
                  </a:lnTo>
                  <a:lnTo>
                    <a:pt x="695422" y="802784"/>
                  </a:lnTo>
                  <a:lnTo>
                    <a:pt x="751574" y="804035"/>
                  </a:lnTo>
                  <a:lnTo>
                    <a:pt x="797198" y="804252"/>
                  </a:lnTo>
                  <a:lnTo>
                    <a:pt x="857509" y="804316"/>
                  </a:lnTo>
                  <a:lnTo>
                    <a:pt x="918469" y="801218"/>
                  </a:lnTo>
                  <a:lnTo>
                    <a:pt x="970241" y="789688"/>
                  </a:lnTo>
                  <a:lnTo>
                    <a:pt x="1024358" y="774975"/>
                  </a:lnTo>
                  <a:lnTo>
                    <a:pt x="1080879" y="749639"/>
                  </a:lnTo>
                  <a:lnTo>
                    <a:pt x="1099143" y="735576"/>
                  </a:lnTo>
                  <a:lnTo>
                    <a:pt x="1160524" y="681799"/>
                  </a:lnTo>
                  <a:lnTo>
                    <a:pt x="1210051" y="631225"/>
                  </a:lnTo>
                  <a:lnTo>
                    <a:pt x="1242701" y="576033"/>
                  </a:lnTo>
                  <a:lnTo>
                    <a:pt x="1254672" y="525346"/>
                  </a:lnTo>
                  <a:lnTo>
                    <a:pt x="1256399" y="465874"/>
                  </a:lnTo>
                  <a:lnTo>
                    <a:pt x="1244303" y="407308"/>
                  </a:lnTo>
                  <a:lnTo>
                    <a:pt x="1229142" y="354299"/>
                  </a:lnTo>
                  <a:lnTo>
                    <a:pt x="1209293" y="304444"/>
                  </a:lnTo>
                  <a:lnTo>
                    <a:pt x="1159962" y="245349"/>
                  </a:lnTo>
                  <a:lnTo>
                    <a:pt x="1103964" y="196680"/>
                  </a:lnTo>
                  <a:lnTo>
                    <a:pt x="1048901" y="158989"/>
                  </a:lnTo>
                  <a:lnTo>
                    <a:pt x="993232" y="130597"/>
                  </a:lnTo>
                  <a:lnTo>
                    <a:pt x="931847" y="102458"/>
                  </a:lnTo>
                  <a:lnTo>
                    <a:pt x="883237" y="81391"/>
                  </a:lnTo>
                  <a:lnTo>
                    <a:pt x="831789" y="65920"/>
                  </a:lnTo>
                  <a:lnTo>
                    <a:pt x="773912" y="48338"/>
                  </a:lnTo>
                  <a:lnTo>
                    <a:pt x="712309" y="33899"/>
                  </a:lnTo>
                  <a:lnTo>
                    <a:pt x="660781" y="22212"/>
                  </a:lnTo>
                  <a:lnTo>
                    <a:pt x="633623" y="18042"/>
                  </a:lnTo>
                  <a:lnTo>
                    <a:pt x="597156" y="14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68621" y="1410818"/>
            <a:ext cx="2442613" cy="631711"/>
            <a:chOff x="968621" y="1410818"/>
            <a:chExt cx="2442613" cy="631711"/>
          </a:xfrm>
        </p:grpSpPr>
        <p:sp>
          <p:nvSpPr>
            <p:cNvPr id="30" name="Freeform 29"/>
            <p:cNvSpPr/>
            <p:nvPr/>
          </p:nvSpPr>
          <p:spPr>
            <a:xfrm>
              <a:off x="968621" y="1410818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6403" y="53028"/>
                  </a:lnTo>
                  <a:lnTo>
                    <a:pt x="1265" y="113983"/>
                  </a:lnTo>
                  <a:lnTo>
                    <a:pt x="375" y="175583"/>
                  </a:lnTo>
                  <a:lnTo>
                    <a:pt x="111" y="225030"/>
                  </a:lnTo>
                  <a:lnTo>
                    <a:pt x="22" y="283660"/>
                  </a:lnTo>
                  <a:lnTo>
                    <a:pt x="5" y="340301"/>
                  </a:lnTo>
                  <a:lnTo>
                    <a:pt x="2" y="393678"/>
                  </a:lnTo>
                  <a:lnTo>
                    <a:pt x="0" y="4566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37077" y="1548889"/>
              <a:ext cx="287112" cy="349142"/>
            </a:xfrm>
            <a:custGeom>
              <a:avLst/>
              <a:gdLst/>
              <a:ahLst/>
              <a:cxnLst/>
              <a:rect l="0" t="0" r="0" b="0"/>
              <a:pathLst>
                <a:path w="287112" h="349142">
                  <a:moveTo>
                    <a:pt x="0" y="61971"/>
                  </a:moveTo>
                  <a:lnTo>
                    <a:pt x="55088" y="12473"/>
                  </a:lnTo>
                  <a:lnTo>
                    <a:pt x="77906" y="4877"/>
                  </a:lnTo>
                  <a:lnTo>
                    <a:pt x="130683" y="0"/>
                  </a:lnTo>
                  <a:lnTo>
                    <a:pt x="140934" y="3109"/>
                  </a:lnTo>
                  <a:lnTo>
                    <a:pt x="148938" y="8692"/>
                  </a:lnTo>
                  <a:lnTo>
                    <a:pt x="160951" y="24253"/>
                  </a:lnTo>
                  <a:lnTo>
                    <a:pt x="170190" y="42868"/>
                  </a:lnTo>
                  <a:lnTo>
                    <a:pt x="171956" y="65959"/>
                  </a:lnTo>
                  <a:lnTo>
                    <a:pt x="167672" y="90649"/>
                  </a:lnTo>
                  <a:lnTo>
                    <a:pt x="157969" y="113321"/>
                  </a:lnTo>
                  <a:lnTo>
                    <a:pt x="133763" y="140227"/>
                  </a:lnTo>
                  <a:lnTo>
                    <a:pt x="104365" y="157427"/>
                  </a:lnTo>
                  <a:lnTo>
                    <a:pt x="99992" y="158364"/>
                  </a:lnTo>
                  <a:lnTo>
                    <a:pt x="99417" y="156648"/>
                  </a:lnTo>
                  <a:lnTo>
                    <a:pt x="101373" y="153165"/>
                  </a:lnTo>
                  <a:lnTo>
                    <a:pt x="126483" y="142674"/>
                  </a:lnTo>
                  <a:lnTo>
                    <a:pt x="147462" y="141902"/>
                  </a:lnTo>
                  <a:lnTo>
                    <a:pt x="182123" y="151165"/>
                  </a:lnTo>
                  <a:lnTo>
                    <a:pt x="235757" y="175256"/>
                  </a:lnTo>
                  <a:lnTo>
                    <a:pt x="266256" y="201211"/>
                  </a:lnTo>
                  <a:lnTo>
                    <a:pt x="284521" y="231129"/>
                  </a:lnTo>
                  <a:lnTo>
                    <a:pt x="287111" y="251796"/>
                  </a:lnTo>
                  <a:lnTo>
                    <a:pt x="279242" y="299248"/>
                  </a:lnTo>
                  <a:lnTo>
                    <a:pt x="264193" y="328677"/>
                  </a:lnTo>
                  <a:lnTo>
                    <a:pt x="248440" y="341554"/>
                  </a:lnTo>
                  <a:lnTo>
                    <a:pt x="239326" y="346625"/>
                  </a:lnTo>
                  <a:lnTo>
                    <a:pt x="219841" y="349141"/>
                  </a:lnTo>
                  <a:lnTo>
                    <a:pt x="157817" y="335042"/>
                  </a:lnTo>
                  <a:lnTo>
                    <a:pt x="137992" y="327225"/>
                  </a:lnTo>
                  <a:lnTo>
                    <a:pt x="84228" y="2935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10860" y="1442404"/>
              <a:ext cx="10529" cy="547483"/>
            </a:xfrm>
            <a:custGeom>
              <a:avLst/>
              <a:gdLst/>
              <a:ahLst/>
              <a:cxnLst/>
              <a:rect l="0" t="0" r="0" b="0"/>
              <a:pathLst>
                <a:path w="10529" h="547483">
                  <a:moveTo>
                    <a:pt x="0" y="0"/>
                  </a:moveTo>
                  <a:lnTo>
                    <a:pt x="0" y="58617"/>
                  </a:lnTo>
                  <a:lnTo>
                    <a:pt x="1169" y="120026"/>
                  </a:lnTo>
                  <a:lnTo>
                    <a:pt x="7235" y="167624"/>
                  </a:lnTo>
                  <a:lnTo>
                    <a:pt x="9553" y="228521"/>
                  </a:lnTo>
                  <a:lnTo>
                    <a:pt x="10239" y="278930"/>
                  </a:lnTo>
                  <a:lnTo>
                    <a:pt x="10443" y="332730"/>
                  </a:lnTo>
                  <a:lnTo>
                    <a:pt x="10490" y="376387"/>
                  </a:lnTo>
                  <a:lnTo>
                    <a:pt x="10511" y="419967"/>
                  </a:lnTo>
                  <a:lnTo>
                    <a:pt x="10523" y="477724"/>
                  </a:lnTo>
                  <a:lnTo>
                    <a:pt x="10527" y="518234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89886" y="1663502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37243" y="173720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05782" y="1463461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60383"/>
                  </a:lnTo>
                  <a:lnTo>
                    <a:pt x="3119" y="118107"/>
                  </a:lnTo>
                  <a:lnTo>
                    <a:pt x="8333" y="173425"/>
                  </a:lnTo>
                  <a:lnTo>
                    <a:pt x="10095" y="234038"/>
                  </a:lnTo>
                  <a:lnTo>
                    <a:pt x="17678" y="286175"/>
                  </a:lnTo>
                  <a:lnTo>
                    <a:pt x="20056" y="338256"/>
                  </a:lnTo>
                  <a:lnTo>
                    <a:pt x="20859" y="398962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84767" y="165297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58507" y="1547689"/>
              <a:ext cx="235024" cy="357970"/>
            </a:xfrm>
            <a:custGeom>
              <a:avLst/>
              <a:gdLst/>
              <a:ahLst/>
              <a:cxnLst/>
              <a:rect l="0" t="0" r="0" b="0"/>
              <a:pathLst>
                <a:path w="235024" h="357970">
                  <a:moveTo>
                    <a:pt x="0" y="0"/>
                  </a:moveTo>
                  <a:lnTo>
                    <a:pt x="26386" y="22876"/>
                  </a:lnTo>
                  <a:lnTo>
                    <a:pt x="63450" y="35894"/>
                  </a:lnTo>
                  <a:lnTo>
                    <a:pt x="121545" y="44005"/>
                  </a:lnTo>
                  <a:lnTo>
                    <a:pt x="178687" y="50936"/>
                  </a:lnTo>
                  <a:lnTo>
                    <a:pt x="217891" y="46547"/>
                  </a:lnTo>
                  <a:lnTo>
                    <a:pt x="225979" y="49749"/>
                  </a:lnTo>
                  <a:lnTo>
                    <a:pt x="231371" y="56562"/>
                  </a:lnTo>
                  <a:lnTo>
                    <a:pt x="234966" y="65784"/>
                  </a:lnTo>
                  <a:lnTo>
                    <a:pt x="235023" y="75442"/>
                  </a:lnTo>
                  <a:lnTo>
                    <a:pt x="217805" y="132160"/>
                  </a:lnTo>
                  <a:lnTo>
                    <a:pt x="196358" y="185289"/>
                  </a:lnTo>
                  <a:lnTo>
                    <a:pt x="175914" y="247188"/>
                  </a:lnTo>
                  <a:lnTo>
                    <a:pt x="154866" y="304602"/>
                  </a:lnTo>
                  <a:lnTo>
                    <a:pt x="142203" y="333578"/>
                  </a:lnTo>
                  <a:lnTo>
                    <a:pt x="136871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00704" y="1421347"/>
              <a:ext cx="10530" cy="621182"/>
            </a:xfrm>
            <a:custGeom>
              <a:avLst/>
              <a:gdLst/>
              <a:ahLst/>
              <a:cxnLst/>
              <a:rect l="0" t="0" r="0" b="0"/>
              <a:pathLst>
                <a:path w="10530" h="62118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0" y="230643"/>
                  </a:lnTo>
                  <a:lnTo>
                    <a:pt x="0" y="293910"/>
                  </a:lnTo>
                  <a:lnTo>
                    <a:pt x="0" y="357186"/>
                  </a:lnTo>
                  <a:lnTo>
                    <a:pt x="0" y="399735"/>
                  </a:lnTo>
                  <a:lnTo>
                    <a:pt x="0" y="463150"/>
                  </a:lnTo>
                  <a:lnTo>
                    <a:pt x="0" y="520805"/>
                  </a:lnTo>
                  <a:lnTo>
                    <a:pt x="5590" y="574932"/>
                  </a:lnTo>
                  <a:lnTo>
                    <a:pt x="10529" y="621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042321" y="2232041"/>
            <a:ext cx="619590" cy="421141"/>
            <a:chOff x="1042321" y="2232041"/>
            <a:chExt cx="619590" cy="421141"/>
          </a:xfrm>
        </p:grpSpPr>
        <p:sp>
          <p:nvSpPr>
            <p:cNvPr id="40" name="Freeform 39"/>
            <p:cNvSpPr/>
            <p:nvPr/>
          </p:nvSpPr>
          <p:spPr>
            <a:xfrm>
              <a:off x="1642445" y="2232041"/>
              <a:ext cx="19466" cy="421141"/>
            </a:xfrm>
            <a:custGeom>
              <a:avLst/>
              <a:gdLst/>
              <a:ahLst/>
              <a:cxnLst/>
              <a:rect l="0" t="0" r="0" b="0"/>
              <a:pathLst>
                <a:path w="19466" h="421141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0"/>
                  </a:lnTo>
                  <a:lnTo>
                    <a:pt x="10723" y="201888"/>
                  </a:lnTo>
                  <a:lnTo>
                    <a:pt x="15684" y="248045"/>
                  </a:lnTo>
                  <a:lnTo>
                    <a:pt x="19465" y="308891"/>
                  </a:lnTo>
                  <a:lnTo>
                    <a:pt x="12337" y="37227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42321" y="2253098"/>
              <a:ext cx="26809" cy="347441"/>
            </a:xfrm>
            <a:custGeom>
              <a:avLst/>
              <a:gdLst/>
              <a:ahLst/>
              <a:cxnLst/>
              <a:rect l="0" t="0" r="0" b="0"/>
              <a:pathLst>
                <a:path w="26809" h="347441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2" y="167828"/>
                  </a:lnTo>
                  <a:lnTo>
                    <a:pt x="17475" y="222862"/>
                  </a:lnTo>
                  <a:lnTo>
                    <a:pt x="21165" y="275563"/>
                  </a:lnTo>
                  <a:lnTo>
                    <a:pt x="26808" y="31782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73948" y="2297928"/>
              <a:ext cx="228646" cy="352853"/>
            </a:xfrm>
            <a:custGeom>
              <a:avLst/>
              <a:gdLst/>
              <a:ahLst/>
              <a:cxnLst/>
              <a:rect l="0" t="0" r="0" b="0"/>
              <a:pathLst>
                <a:path w="228646" h="352853">
                  <a:moveTo>
                    <a:pt x="0" y="60455"/>
                  </a:moveTo>
                  <a:lnTo>
                    <a:pt x="9575" y="36408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3469" y="4730"/>
                  </a:lnTo>
                  <a:lnTo>
                    <a:pt x="114602" y="9267"/>
                  </a:lnTo>
                  <a:lnTo>
                    <a:pt x="133213" y="26786"/>
                  </a:lnTo>
                  <a:lnTo>
                    <a:pt x="141451" y="38009"/>
                  </a:lnTo>
                  <a:lnTo>
                    <a:pt x="147485" y="62957"/>
                  </a:lnTo>
                  <a:lnTo>
                    <a:pt x="141827" y="111512"/>
                  </a:lnTo>
                  <a:lnTo>
                    <a:pt x="132750" y="144213"/>
                  </a:lnTo>
                  <a:lnTo>
                    <a:pt x="127104" y="152559"/>
                  </a:lnTo>
                  <a:lnTo>
                    <a:pt x="109410" y="167554"/>
                  </a:lnTo>
                  <a:lnTo>
                    <a:pt x="111544" y="168119"/>
                  </a:lnTo>
                  <a:lnTo>
                    <a:pt x="116477" y="167326"/>
                  </a:lnTo>
                  <a:lnTo>
                    <a:pt x="175027" y="180533"/>
                  </a:lnTo>
                  <a:lnTo>
                    <a:pt x="195163" y="193372"/>
                  </a:lnTo>
                  <a:lnTo>
                    <a:pt x="210741" y="211946"/>
                  </a:lnTo>
                  <a:lnTo>
                    <a:pt x="221564" y="235799"/>
                  </a:lnTo>
                  <a:lnTo>
                    <a:pt x="228645" y="281125"/>
                  </a:lnTo>
                  <a:lnTo>
                    <a:pt x="224062" y="305149"/>
                  </a:lnTo>
                  <a:lnTo>
                    <a:pt x="219565" y="314832"/>
                  </a:lnTo>
                  <a:lnTo>
                    <a:pt x="205209" y="328709"/>
                  </a:lnTo>
                  <a:lnTo>
                    <a:pt x="167397" y="347150"/>
                  </a:lnTo>
                  <a:lnTo>
                    <a:pt x="125378" y="352852"/>
                  </a:lnTo>
                  <a:lnTo>
                    <a:pt x="67550" y="346604"/>
                  </a:lnTo>
                  <a:lnTo>
                    <a:pt x="42114" y="344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537367" y="2179399"/>
            <a:ext cx="956592" cy="779109"/>
            <a:chOff x="2537367" y="2179399"/>
            <a:chExt cx="956592" cy="779109"/>
          </a:xfrm>
        </p:grpSpPr>
        <p:sp>
          <p:nvSpPr>
            <p:cNvPr id="44" name="Freeform 43"/>
            <p:cNvSpPr/>
            <p:nvPr/>
          </p:nvSpPr>
          <p:spPr>
            <a:xfrm>
              <a:off x="2537367" y="2179399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52643" y="0"/>
                  </a:moveTo>
                  <a:lnTo>
                    <a:pt x="37002" y="26386"/>
                  </a:lnTo>
                  <a:lnTo>
                    <a:pt x="26302" y="64620"/>
                  </a:lnTo>
                  <a:lnTo>
                    <a:pt x="22611" y="119362"/>
                  </a:lnTo>
                  <a:lnTo>
                    <a:pt x="20348" y="176526"/>
                  </a:lnTo>
                  <a:lnTo>
                    <a:pt x="13958" y="221930"/>
                  </a:lnTo>
                  <a:lnTo>
                    <a:pt x="11545" y="282826"/>
                  </a:lnTo>
                  <a:lnTo>
                    <a:pt x="10830" y="337784"/>
                  </a:lnTo>
                  <a:lnTo>
                    <a:pt x="10588" y="398868"/>
                  </a:lnTo>
                  <a:lnTo>
                    <a:pt x="3301" y="45819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37409" y="245313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09314" y="7236"/>
                  </a:lnTo>
                  <a:lnTo>
                    <a:pt x="5309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69036" y="2337375"/>
              <a:ext cx="245627" cy="357921"/>
            </a:xfrm>
            <a:custGeom>
              <a:avLst/>
              <a:gdLst/>
              <a:ahLst/>
              <a:cxnLst/>
              <a:rect l="0" t="0" r="0" b="0"/>
              <a:pathLst>
                <a:path w="245627" h="357921">
                  <a:moveTo>
                    <a:pt x="0" y="21008"/>
                  </a:moveTo>
                  <a:lnTo>
                    <a:pt x="55045" y="4220"/>
                  </a:lnTo>
                  <a:lnTo>
                    <a:pt x="109572" y="794"/>
                  </a:lnTo>
                  <a:lnTo>
                    <a:pt x="159198" y="201"/>
                  </a:lnTo>
                  <a:lnTo>
                    <a:pt x="207827" y="25"/>
                  </a:lnTo>
                  <a:lnTo>
                    <a:pt x="222779" y="0"/>
                  </a:lnTo>
                  <a:lnTo>
                    <a:pt x="232747" y="4663"/>
                  </a:lnTo>
                  <a:lnTo>
                    <a:pt x="239393" y="12451"/>
                  </a:lnTo>
                  <a:lnTo>
                    <a:pt x="243823" y="22323"/>
                  </a:lnTo>
                  <a:lnTo>
                    <a:pt x="245626" y="42649"/>
                  </a:lnTo>
                  <a:lnTo>
                    <a:pt x="234207" y="104360"/>
                  </a:lnTo>
                  <a:lnTo>
                    <a:pt x="224333" y="152679"/>
                  </a:lnTo>
                  <a:lnTo>
                    <a:pt x="213998" y="204041"/>
                  </a:lnTo>
                  <a:lnTo>
                    <a:pt x="203527" y="255134"/>
                  </a:lnTo>
                  <a:lnTo>
                    <a:pt x="189508" y="314913"/>
                  </a:lnTo>
                  <a:lnTo>
                    <a:pt x="178984" y="3579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55492" y="2242570"/>
              <a:ext cx="38467" cy="715938"/>
            </a:xfrm>
            <a:custGeom>
              <a:avLst/>
              <a:gdLst/>
              <a:ahLst/>
              <a:cxnLst/>
              <a:rect l="0" t="0" r="0" b="0"/>
              <a:pathLst>
                <a:path w="38467" h="715938">
                  <a:moveTo>
                    <a:pt x="8383" y="0"/>
                  </a:moveTo>
                  <a:lnTo>
                    <a:pt x="1148" y="50432"/>
                  </a:lnTo>
                  <a:lnTo>
                    <a:pt x="0" y="105410"/>
                  </a:lnTo>
                  <a:lnTo>
                    <a:pt x="6381" y="167094"/>
                  </a:lnTo>
                  <a:lnTo>
                    <a:pt x="7988" y="224338"/>
                  </a:lnTo>
                  <a:lnTo>
                    <a:pt x="15541" y="280706"/>
                  </a:lnTo>
                  <a:lnTo>
                    <a:pt x="18246" y="336901"/>
                  </a:lnTo>
                  <a:lnTo>
                    <a:pt x="24369" y="398651"/>
                  </a:lnTo>
                  <a:lnTo>
                    <a:pt x="28438" y="458768"/>
                  </a:lnTo>
                  <a:lnTo>
                    <a:pt x="32362" y="515703"/>
                  </a:lnTo>
                  <a:lnTo>
                    <a:pt x="38466" y="572010"/>
                  </a:lnTo>
                  <a:lnTo>
                    <a:pt x="28318" y="633900"/>
                  </a:lnTo>
                  <a:lnTo>
                    <a:pt x="20770" y="688294"/>
                  </a:lnTo>
                  <a:lnTo>
                    <a:pt x="18912" y="7159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2029453" y="2389969"/>
            <a:ext cx="213118" cy="231627"/>
          </a:xfrm>
          <a:custGeom>
            <a:avLst/>
            <a:gdLst/>
            <a:ahLst/>
            <a:cxnLst/>
            <a:rect l="0" t="0" r="0" b="0"/>
            <a:pathLst>
              <a:path w="213118" h="231627">
                <a:moveTo>
                  <a:pt x="213117" y="0"/>
                </a:moveTo>
                <a:lnTo>
                  <a:pt x="183808" y="38373"/>
                </a:lnTo>
                <a:lnTo>
                  <a:pt x="128164" y="71633"/>
                </a:lnTo>
                <a:lnTo>
                  <a:pt x="70937" y="105474"/>
                </a:lnTo>
                <a:lnTo>
                  <a:pt x="43087" y="123278"/>
                </a:lnTo>
                <a:lnTo>
                  <a:pt x="2236" y="139775"/>
                </a:lnTo>
                <a:lnTo>
                  <a:pt x="0" y="143486"/>
                </a:lnTo>
                <a:lnTo>
                  <a:pt x="3189" y="147130"/>
                </a:lnTo>
                <a:lnTo>
                  <a:pt x="59289" y="176765"/>
                </a:lnTo>
                <a:lnTo>
                  <a:pt x="112151" y="198173"/>
                </a:lnTo>
                <a:lnTo>
                  <a:pt x="166483" y="216526"/>
                </a:lnTo>
                <a:lnTo>
                  <a:pt x="213117" y="23162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621388" y="2944453"/>
            <a:ext cx="2484727" cy="698408"/>
            <a:chOff x="1621388" y="2944453"/>
            <a:chExt cx="2484727" cy="698408"/>
          </a:xfrm>
        </p:grpSpPr>
        <p:sp>
          <p:nvSpPr>
            <p:cNvPr id="50" name="Freeform 49"/>
            <p:cNvSpPr/>
            <p:nvPr/>
          </p:nvSpPr>
          <p:spPr>
            <a:xfrm>
              <a:off x="1621388" y="2944453"/>
              <a:ext cx="387131" cy="319382"/>
            </a:xfrm>
            <a:custGeom>
              <a:avLst/>
              <a:gdLst/>
              <a:ahLst/>
              <a:cxnLst/>
              <a:rect l="0" t="0" r="0" b="0"/>
              <a:pathLst>
                <a:path w="387131" h="319382">
                  <a:moveTo>
                    <a:pt x="0" y="14054"/>
                  </a:moveTo>
                  <a:lnTo>
                    <a:pt x="17981" y="29696"/>
                  </a:lnTo>
                  <a:lnTo>
                    <a:pt x="34898" y="37774"/>
                  </a:lnTo>
                  <a:lnTo>
                    <a:pt x="91165" y="44086"/>
                  </a:lnTo>
                  <a:lnTo>
                    <a:pt x="141396" y="45180"/>
                  </a:lnTo>
                  <a:lnTo>
                    <a:pt x="192154" y="44334"/>
                  </a:lnTo>
                  <a:lnTo>
                    <a:pt x="248700" y="34160"/>
                  </a:lnTo>
                  <a:lnTo>
                    <a:pt x="299600" y="20886"/>
                  </a:lnTo>
                  <a:lnTo>
                    <a:pt x="353545" y="6998"/>
                  </a:lnTo>
                  <a:lnTo>
                    <a:pt x="377060" y="0"/>
                  </a:lnTo>
                  <a:lnTo>
                    <a:pt x="383565" y="1175"/>
                  </a:lnTo>
                  <a:lnTo>
                    <a:pt x="386731" y="5468"/>
                  </a:lnTo>
                  <a:lnTo>
                    <a:pt x="387130" y="19597"/>
                  </a:lnTo>
                  <a:lnTo>
                    <a:pt x="379608" y="47282"/>
                  </a:lnTo>
                  <a:lnTo>
                    <a:pt x="344536" y="110125"/>
                  </a:lnTo>
                  <a:lnTo>
                    <a:pt x="317827" y="170538"/>
                  </a:lnTo>
                  <a:lnTo>
                    <a:pt x="284067" y="232767"/>
                  </a:lnTo>
                  <a:lnTo>
                    <a:pt x="250471" y="294995"/>
                  </a:lnTo>
                  <a:lnTo>
                    <a:pt x="231627" y="3193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00455" y="313749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778" y="5589"/>
                  </a:lnTo>
                  <a:lnTo>
                    <a:pt x="24319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25678" y="3017659"/>
              <a:ext cx="321164" cy="481143"/>
            </a:xfrm>
            <a:custGeom>
              <a:avLst/>
              <a:gdLst/>
              <a:ahLst/>
              <a:cxnLst/>
              <a:rect l="0" t="0" r="0" b="0"/>
              <a:pathLst>
                <a:path w="321164" h="481143">
                  <a:moveTo>
                    <a:pt x="85389" y="14548"/>
                  </a:moveTo>
                  <a:lnTo>
                    <a:pt x="47016" y="43856"/>
                  </a:lnTo>
                  <a:lnTo>
                    <a:pt x="4691" y="93911"/>
                  </a:lnTo>
                  <a:lnTo>
                    <a:pt x="1175" y="95533"/>
                  </a:lnTo>
                  <a:lnTo>
                    <a:pt x="0" y="93104"/>
                  </a:lnTo>
                  <a:lnTo>
                    <a:pt x="387" y="87976"/>
                  </a:lnTo>
                  <a:lnTo>
                    <a:pt x="10176" y="76038"/>
                  </a:lnTo>
                  <a:lnTo>
                    <a:pt x="66323" y="28488"/>
                  </a:lnTo>
                  <a:lnTo>
                    <a:pt x="127678" y="1117"/>
                  </a:lnTo>
                  <a:lnTo>
                    <a:pt x="148638" y="0"/>
                  </a:lnTo>
                  <a:lnTo>
                    <a:pt x="169652" y="4572"/>
                  </a:lnTo>
                  <a:lnTo>
                    <a:pt x="190689" y="14404"/>
                  </a:lnTo>
                  <a:lnTo>
                    <a:pt x="205499" y="29692"/>
                  </a:lnTo>
                  <a:lnTo>
                    <a:pt x="211085" y="38682"/>
                  </a:lnTo>
                  <a:lnTo>
                    <a:pt x="218949" y="79280"/>
                  </a:lnTo>
                  <a:lnTo>
                    <a:pt x="215689" y="122765"/>
                  </a:lnTo>
                  <a:lnTo>
                    <a:pt x="201725" y="159696"/>
                  </a:lnTo>
                  <a:lnTo>
                    <a:pt x="177181" y="187276"/>
                  </a:lnTo>
                  <a:lnTo>
                    <a:pt x="147682" y="204677"/>
                  </a:lnTo>
                  <a:lnTo>
                    <a:pt x="143295" y="205641"/>
                  </a:lnTo>
                  <a:lnTo>
                    <a:pt x="142710" y="203945"/>
                  </a:lnTo>
                  <a:lnTo>
                    <a:pt x="144660" y="200474"/>
                  </a:lnTo>
                  <a:lnTo>
                    <a:pt x="159305" y="196617"/>
                  </a:lnTo>
                  <a:lnTo>
                    <a:pt x="180242" y="196073"/>
                  </a:lnTo>
                  <a:lnTo>
                    <a:pt x="211759" y="203514"/>
                  </a:lnTo>
                  <a:lnTo>
                    <a:pt x="264377" y="232989"/>
                  </a:lnTo>
                  <a:lnTo>
                    <a:pt x="290371" y="259035"/>
                  </a:lnTo>
                  <a:lnTo>
                    <a:pt x="315818" y="317986"/>
                  </a:lnTo>
                  <a:lnTo>
                    <a:pt x="321163" y="340092"/>
                  </a:lnTo>
                  <a:lnTo>
                    <a:pt x="315062" y="382879"/>
                  </a:lnTo>
                  <a:lnTo>
                    <a:pt x="307959" y="402859"/>
                  </a:lnTo>
                  <a:lnTo>
                    <a:pt x="289636" y="427260"/>
                  </a:lnTo>
                  <a:lnTo>
                    <a:pt x="242484" y="463578"/>
                  </a:lnTo>
                  <a:lnTo>
                    <a:pt x="205895" y="479177"/>
                  </a:lnTo>
                  <a:lnTo>
                    <a:pt x="182231" y="481142"/>
                  </a:lnTo>
                  <a:lnTo>
                    <a:pt x="132854" y="472872"/>
                  </a:lnTo>
                  <a:lnTo>
                    <a:pt x="85389" y="4462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32248" y="3179606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63127" y="15641"/>
                  </a:lnTo>
                  <a:lnTo>
                    <a:pt x="100612" y="40433"/>
                  </a:lnTo>
                  <a:lnTo>
                    <a:pt x="46564" y="58636"/>
                  </a:lnTo>
                  <a:lnTo>
                    <a:pt x="15357" y="698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74362" y="3327005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3646" y="15641"/>
                  </a:lnTo>
                  <a:lnTo>
                    <a:pt x="156104" y="38437"/>
                  </a:lnTo>
                  <a:lnTo>
                    <a:pt x="104232" y="49490"/>
                  </a:lnTo>
                  <a:lnTo>
                    <a:pt x="48925" y="520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13792" y="3200663"/>
              <a:ext cx="29152" cy="442198"/>
            </a:xfrm>
            <a:custGeom>
              <a:avLst/>
              <a:gdLst/>
              <a:ahLst/>
              <a:cxnLst/>
              <a:rect l="0" t="0" r="0" b="0"/>
              <a:pathLst>
                <a:path w="29152" h="442198">
                  <a:moveTo>
                    <a:pt x="18622" y="0"/>
                  </a:moveTo>
                  <a:lnTo>
                    <a:pt x="3968" y="60730"/>
                  </a:lnTo>
                  <a:lnTo>
                    <a:pt x="0" y="123997"/>
                  </a:lnTo>
                  <a:lnTo>
                    <a:pt x="5176" y="179069"/>
                  </a:lnTo>
                  <a:lnTo>
                    <a:pt x="8399" y="228402"/>
                  </a:lnTo>
                  <a:lnTo>
                    <a:pt x="15073" y="286434"/>
                  </a:lnTo>
                  <a:lnTo>
                    <a:pt x="18740" y="345742"/>
                  </a:lnTo>
                  <a:lnTo>
                    <a:pt x="26748" y="405770"/>
                  </a:lnTo>
                  <a:lnTo>
                    <a:pt x="29151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12886" y="3063792"/>
              <a:ext cx="393229" cy="398006"/>
            </a:xfrm>
            <a:custGeom>
              <a:avLst/>
              <a:gdLst/>
              <a:ahLst/>
              <a:cxnLst/>
              <a:rect l="0" t="0" r="0" b="0"/>
              <a:pathLst>
                <a:path w="393229" h="398006">
                  <a:moveTo>
                    <a:pt x="393228" y="357969"/>
                  </a:moveTo>
                  <a:lnTo>
                    <a:pt x="376460" y="346791"/>
                  </a:lnTo>
                  <a:lnTo>
                    <a:pt x="338087" y="339839"/>
                  </a:lnTo>
                  <a:lnTo>
                    <a:pt x="275352" y="348751"/>
                  </a:lnTo>
                  <a:lnTo>
                    <a:pt x="220855" y="361738"/>
                  </a:lnTo>
                  <a:lnTo>
                    <a:pt x="165030" y="375568"/>
                  </a:lnTo>
                  <a:lnTo>
                    <a:pt x="108942" y="389565"/>
                  </a:lnTo>
                  <a:lnTo>
                    <a:pt x="52803" y="398005"/>
                  </a:lnTo>
                  <a:lnTo>
                    <a:pt x="16280" y="393878"/>
                  </a:lnTo>
                  <a:lnTo>
                    <a:pt x="8569" y="387758"/>
                  </a:lnTo>
                  <a:lnTo>
                    <a:pt x="0" y="368479"/>
                  </a:lnTo>
                  <a:lnTo>
                    <a:pt x="2431" y="344313"/>
                  </a:lnTo>
                  <a:lnTo>
                    <a:pt x="21057" y="285244"/>
                  </a:lnTo>
                  <a:lnTo>
                    <a:pt x="38747" y="231756"/>
                  </a:lnTo>
                  <a:lnTo>
                    <a:pt x="56313" y="169643"/>
                  </a:lnTo>
                  <a:lnTo>
                    <a:pt x="70353" y="109679"/>
                  </a:lnTo>
                  <a:lnTo>
                    <a:pt x="83222" y="49568"/>
                  </a:lnTo>
                  <a:lnTo>
                    <a:pt x="879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758259" y="3263834"/>
            <a:ext cx="126343" cy="252685"/>
            <a:chOff x="1758259" y="3263834"/>
            <a:chExt cx="126343" cy="252685"/>
          </a:xfrm>
        </p:grpSpPr>
        <p:sp>
          <p:nvSpPr>
            <p:cNvPr id="58" name="Freeform 57"/>
            <p:cNvSpPr/>
            <p:nvPr/>
          </p:nvSpPr>
          <p:spPr>
            <a:xfrm>
              <a:off x="1853015" y="326383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58259" y="3263834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110700" y="17981"/>
                  </a:lnTo>
                  <a:lnTo>
                    <a:pt x="76006" y="76331"/>
                  </a:lnTo>
                  <a:lnTo>
                    <a:pt x="60735" y="102945"/>
                  </a:lnTo>
                  <a:lnTo>
                    <a:pt x="44511" y="128768"/>
                  </a:lnTo>
                  <a:lnTo>
                    <a:pt x="29176" y="155527"/>
                  </a:lnTo>
                  <a:lnTo>
                    <a:pt x="12934" y="181392"/>
                  </a:lnTo>
                  <a:lnTo>
                    <a:pt x="5748" y="20228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582566" y="3137492"/>
            <a:ext cx="3767547" cy="621182"/>
            <a:chOff x="5582566" y="3137492"/>
            <a:chExt cx="3767547" cy="621182"/>
          </a:xfrm>
        </p:grpSpPr>
        <p:sp>
          <p:nvSpPr>
            <p:cNvPr id="61" name="Freeform 60"/>
            <p:cNvSpPr/>
            <p:nvPr/>
          </p:nvSpPr>
          <p:spPr>
            <a:xfrm>
              <a:off x="9033450" y="3137492"/>
              <a:ext cx="316663" cy="484312"/>
            </a:xfrm>
            <a:custGeom>
              <a:avLst/>
              <a:gdLst/>
              <a:ahLst/>
              <a:cxnLst/>
              <a:rect l="0" t="0" r="0" b="0"/>
              <a:pathLst>
                <a:path w="316663" h="484312">
                  <a:moveTo>
                    <a:pt x="0" y="0"/>
                  </a:moveTo>
                  <a:lnTo>
                    <a:pt x="48901" y="54115"/>
                  </a:lnTo>
                  <a:lnTo>
                    <a:pt x="107153" y="107609"/>
                  </a:lnTo>
                  <a:lnTo>
                    <a:pt x="163407" y="160326"/>
                  </a:lnTo>
                  <a:lnTo>
                    <a:pt x="220433" y="202480"/>
                  </a:lnTo>
                  <a:lnTo>
                    <a:pt x="283041" y="238335"/>
                  </a:lnTo>
                  <a:lnTo>
                    <a:pt x="299712" y="250596"/>
                  </a:lnTo>
                  <a:lnTo>
                    <a:pt x="316662" y="276242"/>
                  </a:lnTo>
                  <a:lnTo>
                    <a:pt x="316394" y="284766"/>
                  </a:lnTo>
                  <a:lnTo>
                    <a:pt x="312705" y="292790"/>
                  </a:lnTo>
                  <a:lnTo>
                    <a:pt x="287157" y="322477"/>
                  </a:lnTo>
                  <a:lnTo>
                    <a:pt x="232816" y="357917"/>
                  </a:lnTo>
                  <a:lnTo>
                    <a:pt x="179141" y="393057"/>
                  </a:lnTo>
                  <a:lnTo>
                    <a:pt x="140021" y="424258"/>
                  </a:lnTo>
                  <a:lnTo>
                    <a:pt x="89821" y="470012"/>
                  </a:lnTo>
                  <a:lnTo>
                    <a:pt x="7370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95958" y="3411373"/>
              <a:ext cx="3421763" cy="136731"/>
            </a:xfrm>
            <a:custGeom>
              <a:avLst/>
              <a:gdLst/>
              <a:ahLst/>
              <a:cxnLst/>
              <a:rect l="0" t="0" r="0" b="0"/>
              <a:pathLst>
                <a:path w="3421763" h="136731">
                  <a:moveTo>
                    <a:pt x="3421762" y="20917"/>
                  </a:moveTo>
                  <a:lnTo>
                    <a:pt x="3384284" y="12583"/>
                  </a:lnTo>
                  <a:lnTo>
                    <a:pt x="3325276" y="3442"/>
                  </a:lnTo>
                  <a:lnTo>
                    <a:pt x="3265226" y="567"/>
                  </a:lnTo>
                  <a:lnTo>
                    <a:pt x="3207958" y="0"/>
                  </a:lnTo>
                  <a:lnTo>
                    <a:pt x="3160061" y="5490"/>
                  </a:lnTo>
                  <a:lnTo>
                    <a:pt x="3099880" y="9421"/>
                  </a:lnTo>
                  <a:lnTo>
                    <a:pt x="3042932" y="10197"/>
                  </a:lnTo>
                  <a:lnTo>
                    <a:pt x="2981034" y="10351"/>
                  </a:lnTo>
                  <a:lnTo>
                    <a:pt x="2919717" y="10381"/>
                  </a:lnTo>
                  <a:lnTo>
                    <a:pt x="2869675" y="10386"/>
                  </a:lnTo>
                  <a:lnTo>
                    <a:pt x="2817803" y="10388"/>
                  </a:lnTo>
                  <a:lnTo>
                    <a:pt x="2765389" y="10388"/>
                  </a:lnTo>
                  <a:lnTo>
                    <a:pt x="2712814" y="10388"/>
                  </a:lnTo>
                  <a:lnTo>
                    <a:pt x="2659022" y="10388"/>
                  </a:lnTo>
                  <a:lnTo>
                    <a:pt x="2600320" y="10388"/>
                  </a:lnTo>
                  <a:lnTo>
                    <a:pt x="2545362" y="10388"/>
                  </a:lnTo>
                  <a:lnTo>
                    <a:pt x="2490864" y="10388"/>
                  </a:lnTo>
                  <a:lnTo>
                    <a:pt x="2434292" y="11558"/>
                  </a:lnTo>
                  <a:lnTo>
                    <a:pt x="2372598" y="18721"/>
                  </a:lnTo>
                  <a:lnTo>
                    <a:pt x="2317362" y="20266"/>
                  </a:lnTo>
                  <a:lnTo>
                    <a:pt x="2260831" y="20724"/>
                  </a:lnTo>
                  <a:lnTo>
                    <a:pt x="2202748" y="23979"/>
                  </a:lnTo>
                  <a:lnTo>
                    <a:pt x="2145373" y="29234"/>
                  </a:lnTo>
                  <a:lnTo>
                    <a:pt x="2083920" y="30790"/>
                  </a:lnTo>
                  <a:lnTo>
                    <a:pt x="2021258" y="31251"/>
                  </a:lnTo>
                  <a:lnTo>
                    <a:pt x="1961357" y="31388"/>
                  </a:lnTo>
                  <a:lnTo>
                    <a:pt x="1899893" y="37023"/>
                  </a:lnTo>
                  <a:lnTo>
                    <a:pt x="1848188" y="40507"/>
                  </a:lnTo>
                  <a:lnTo>
                    <a:pt x="1788414" y="41539"/>
                  </a:lnTo>
                  <a:lnTo>
                    <a:pt x="1727041" y="49123"/>
                  </a:lnTo>
                  <a:lnTo>
                    <a:pt x="1673361" y="51501"/>
                  </a:lnTo>
                  <a:lnTo>
                    <a:pt x="1624440" y="52206"/>
                  </a:lnTo>
                  <a:lnTo>
                    <a:pt x="1566531" y="53584"/>
                  </a:lnTo>
                  <a:lnTo>
                    <a:pt x="1507259" y="59712"/>
                  </a:lnTo>
                  <a:lnTo>
                    <a:pt x="1455511" y="63217"/>
                  </a:lnTo>
                  <a:lnTo>
                    <a:pt x="1412744" y="68183"/>
                  </a:lnTo>
                  <a:lnTo>
                    <a:pt x="1366442" y="71169"/>
                  </a:lnTo>
                  <a:lnTo>
                    <a:pt x="1306813" y="75971"/>
                  </a:lnTo>
                  <a:lnTo>
                    <a:pt x="1249635" y="82485"/>
                  </a:lnTo>
                  <a:lnTo>
                    <a:pt x="1190576" y="83613"/>
                  </a:lnTo>
                  <a:lnTo>
                    <a:pt x="1147987" y="83877"/>
                  </a:lnTo>
                  <a:lnTo>
                    <a:pt x="1090787" y="87145"/>
                  </a:lnTo>
                  <a:lnTo>
                    <a:pt x="1037965" y="92403"/>
                  </a:lnTo>
                  <a:lnTo>
                    <a:pt x="977860" y="97080"/>
                  </a:lnTo>
                  <a:lnTo>
                    <a:pt x="921836" y="102755"/>
                  </a:lnTo>
                  <a:lnTo>
                    <a:pt x="869362" y="107556"/>
                  </a:lnTo>
                  <a:lnTo>
                    <a:pt x="809360" y="113268"/>
                  </a:lnTo>
                  <a:lnTo>
                    <a:pt x="747128" y="114961"/>
                  </a:lnTo>
                  <a:lnTo>
                    <a:pt x="684236" y="115462"/>
                  </a:lnTo>
                  <a:lnTo>
                    <a:pt x="621148" y="115610"/>
                  </a:lnTo>
                  <a:lnTo>
                    <a:pt x="558001" y="115655"/>
                  </a:lnTo>
                  <a:lnTo>
                    <a:pt x="497956" y="115668"/>
                  </a:lnTo>
                  <a:lnTo>
                    <a:pt x="440001" y="115672"/>
                  </a:lnTo>
                  <a:lnTo>
                    <a:pt x="381496" y="115673"/>
                  </a:lnTo>
                  <a:lnTo>
                    <a:pt x="320502" y="121262"/>
                  </a:lnTo>
                  <a:lnTo>
                    <a:pt x="257848" y="125226"/>
                  </a:lnTo>
                  <a:lnTo>
                    <a:pt x="206511" y="125913"/>
                  </a:lnTo>
                  <a:lnTo>
                    <a:pt x="155425" y="126116"/>
                  </a:lnTo>
                  <a:lnTo>
                    <a:pt x="95649" y="129305"/>
                  </a:lnTo>
                  <a:lnTo>
                    <a:pt x="38781" y="135263"/>
                  </a:lnTo>
                  <a:lnTo>
                    <a:pt x="0" y="136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82566" y="3305948"/>
              <a:ext cx="366036" cy="452726"/>
            </a:xfrm>
            <a:custGeom>
              <a:avLst/>
              <a:gdLst/>
              <a:ahLst/>
              <a:cxnLst/>
              <a:rect l="0" t="0" r="0" b="0"/>
              <a:pathLst>
                <a:path w="366036" h="452726">
                  <a:moveTo>
                    <a:pt x="366035" y="0"/>
                  </a:moveTo>
                  <a:lnTo>
                    <a:pt x="310375" y="42661"/>
                  </a:lnTo>
                  <a:lnTo>
                    <a:pt x="248581" y="91279"/>
                  </a:lnTo>
                  <a:lnTo>
                    <a:pt x="205696" y="123227"/>
                  </a:lnTo>
                  <a:lnTo>
                    <a:pt x="156317" y="151884"/>
                  </a:lnTo>
                  <a:lnTo>
                    <a:pt x="94744" y="200098"/>
                  </a:lnTo>
                  <a:lnTo>
                    <a:pt x="78175" y="212935"/>
                  </a:lnTo>
                  <a:lnTo>
                    <a:pt x="19449" y="246643"/>
                  </a:lnTo>
                  <a:lnTo>
                    <a:pt x="2987" y="260137"/>
                  </a:lnTo>
                  <a:lnTo>
                    <a:pt x="0" y="267011"/>
                  </a:lnTo>
                  <a:lnTo>
                    <a:pt x="349" y="273934"/>
                  </a:lnTo>
                  <a:lnTo>
                    <a:pt x="2922" y="280888"/>
                  </a:lnTo>
                  <a:lnTo>
                    <a:pt x="15138" y="291735"/>
                  </a:lnTo>
                  <a:lnTo>
                    <a:pt x="73114" y="328250"/>
                  </a:lnTo>
                  <a:lnTo>
                    <a:pt x="127246" y="350343"/>
                  </a:lnTo>
                  <a:lnTo>
                    <a:pt x="187277" y="381748"/>
                  </a:lnTo>
                  <a:lnTo>
                    <a:pt x="240431" y="399234"/>
                  </a:lnTo>
                  <a:lnTo>
                    <a:pt x="290401" y="419542"/>
                  </a:lnTo>
                  <a:lnTo>
                    <a:pt x="33444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3274" y="3590217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10185" y="14654"/>
                  </a:lnTo>
                  <a:lnTo>
                    <a:pt x="159975" y="27028"/>
                  </a:lnTo>
                  <a:lnTo>
                    <a:pt x="104996" y="30686"/>
                  </a:lnTo>
                  <a:lnTo>
                    <a:pt x="49076" y="3140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74700" y="3274362"/>
              <a:ext cx="6068" cy="273742"/>
            </a:xfrm>
            <a:custGeom>
              <a:avLst/>
              <a:gdLst/>
              <a:ahLst/>
              <a:cxnLst/>
              <a:rect l="0" t="0" r="0" b="0"/>
              <a:pathLst>
                <a:path w="6068" h="273742">
                  <a:moveTo>
                    <a:pt x="6067" y="0"/>
                  </a:moveTo>
                  <a:lnTo>
                    <a:pt x="2947" y="42692"/>
                  </a:lnTo>
                  <a:lnTo>
                    <a:pt x="0" y="65768"/>
                  </a:lnTo>
                  <a:lnTo>
                    <a:pt x="4522" y="125122"/>
                  </a:lnTo>
                  <a:lnTo>
                    <a:pt x="5761" y="187842"/>
                  </a:lnTo>
                  <a:lnTo>
                    <a:pt x="6006" y="244642"/>
                  </a:lnTo>
                  <a:lnTo>
                    <a:pt x="606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27260" y="3316476"/>
              <a:ext cx="6068" cy="252685"/>
            </a:xfrm>
            <a:custGeom>
              <a:avLst/>
              <a:gdLst/>
              <a:ahLst/>
              <a:cxnLst/>
              <a:rect l="0" t="0" r="0" b="0"/>
              <a:pathLst>
                <a:path w="6068" h="252685">
                  <a:moveTo>
                    <a:pt x="6067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4" y="151558"/>
                  </a:lnTo>
                  <a:lnTo>
                    <a:pt x="6026" y="210006"/>
                  </a:lnTo>
                  <a:lnTo>
                    <a:pt x="606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43772" y="330594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3252" y="37478"/>
                  </a:lnTo>
                  <a:lnTo>
                    <a:pt x="14110" y="95316"/>
                  </a:lnTo>
                  <a:lnTo>
                    <a:pt x="11236" y="148202"/>
                  </a:lnTo>
                  <a:lnTo>
                    <a:pt x="10668" y="203710"/>
                  </a:lnTo>
                  <a:lnTo>
                    <a:pt x="3321" y="25739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00794" y="3316476"/>
              <a:ext cx="6067" cy="263214"/>
            </a:xfrm>
            <a:custGeom>
              <a:avLst/>
              <a:gdLst/>
              <a:ahLst/>
              <a:cxnLst/>
              <a:rect l="0" t="0" r="0" b="0"/>
              <a:pathLst>
                <a:path w="6067" h="2632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3" y="151558"/>
                  </a:lnTo>
                  <a:lnTo>
                    <a:pt x="6026" y="213125"/>
                  </a:lnTo>
                  <a:lnTo>
                    <a:pt x="606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80476" y="3358590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16932" y="53028"/>
                  </a:lnTo>
                  <a:lnTo>
                    <a:pt x="8252" y="113669"/>
                  </a:lnTo>
                  <a:lnTo>
                    <a:pt x="1087" y="176579"/>
                  </a:lnTo>
                  <a:lnTo>
                    <a:pt x="215" y="2256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54093" y="333753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4269" y="63450"/>
                  </a:lnTo>
                  <a:lnTo>
                    <a:pt x="1265" y="110957"/>
                  </a:lnTo>
                  <a:lnTo>
                    <a:pt x="375" y="162078"/>
                  </a:lnTo>
                  <a:lnTo>
                    <a:pt x="111" y="213100"/>
                  </a:lnTo>
                  <a:lnTo>
                    <a:pt x="22" y="26973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59295" y="3484932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2"/>
                  </a:lnTo>
                  <a:lnTo>
                    <a:pt x="10528" y="156281"/>
                  </a:lnTo>
                  <a:lnTo>
                    <a:pt x="2196" y="21847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90798" y="3400704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63171" y="0"/>
                  </a:moveTo>
                  <a:lnTo>
                    <a:pt x="54838" y="54145"/>
                  </a:lnTo>
                  <a:lnTo>
                    <a:pt x="45695" y="116965"/>
                  </a:lnTo>
                  <a:lnTo>
                    <a:pt x="39702" y="174359"/>
                  </a:lnTo>
                  <a:lnTo>
                    <a:pt x="27599" y="225775"/>
                  </a:lnTo>
                  <a:lnTo>
                    <a:pt x="10465" y="28661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38114" y="336911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06528" y="3453347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529" y="58617"/>
                  </a:lnTo>
                  <a:lnTo>
                    <a:pt x="10529" y="104585"/>
                  </a:lnTo>
                  <a:lnTo>
                    <a:pt x="4940" y="160840"/>
                  </a:lnTo>
                  <a:lnTo>
                    <a:pt x="976" y="22124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864373" y="3742556"/>
            <a:ext cx="3074322" cy="384616"/>
            <a:chOff x="5864373" y="3742556"/>
            <a:chExt cx="3074322" cy="384616"/>
          </a:xfrm>
        </p:grpSpPr>
        <p:sp>
          <p:nvSpPr>
            <p:cNvPr id="76" name="Freeform 75"/>
            <p:cNvSpPr/>
            <p:nvPr/>
          </p:nvSpPr>
          <p:spPr>
            <a:xfrm>
              <a:off x="8928165" y="377973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7012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33409" y="3832373"/>
              <a:ext cx="105286" cy="95990"/>
            </a:xfrm>
            <a:custGeom>
              <a:avLst/>
              <a:gdLst/>
              <a:ahLst/>
              <a:cxnLst/>
              <a:rect l="0" t="0" r="0" b="0"/>
              <a:pathLst>
                <a:path w="105286" h="95990">
                  <a:moveTo>
                    <a:pt x="105285" y="31585"/>
                  </a:moveTo>
                  <a:lnTo>
                    <a:pt x="88517" y="37174"/>
                  </a:lnTo>
                  <a:lnTo>
                    <a:pt x="74046" y="49277"/>
                  </a:lnTo>
                  <a:lnTo>
                    <a:pt x="37481" y="86124"/>
                  </a:lnTo>
                  <a:lnTo>
                    <a:pt x="18997" y="95989"/>
                  </a:lnTo>
                  <a:lnTo>
                    <a:pt x="12665" y="93238"/>
                  </a:lnTo>
                  <a:lnTo>
                    <a:pt x="8443" y="85556"/>
                  </a:lnTo>
                  <a:lnTo>
                    <a:pt x="1112" y="26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54383" y="3773592"/>
              <a:ext cx="129244" cy="216709"/>
            </a:xfrm>
            <a:custGeom>
              <a:avLst/>
              <a:gdLst/>
              <a:ahLst/>
              <a:cxnLst/>
              <a:rect l="0" t="0" r="0" b="0"/>
              <a:pathLst>
                <a:path w="129244" h="216709">
                  <a:moveTo>
                    <a:pt x="0" y="27195"/>
                  </a:moveTo>
                  <a:lnTo>
                    <a:pt x="5589" y="10428"/>
                  </a:lnTo>
                  <a:lnTo>
                    <a:pt x="11915" y="5488"/>
                  </a:lnTo>
                  <a:lnTo>
                    <a:pt x="31423" y="0"/>
                  </a:lnTo>
                  <a:lnTo>
                    <a:pt x="40835" y="876"/>
                  </a:lnTo>
                  <a:lnTo>
                    <a:pt x="57534" y="8089"/>
                  </a:lnTo>
                  <a:lnTo>
                    <a:pt x="69634" y="22213"/>
                  </a:lnTo>
                  <a:lnTo>
                    <a:pt x="74499" y="30893"/>
                  </a:lnTo>
                  <a:lnTo>
                    <a:pt x="76784" y="49895"/>
                  </a:lnTo>
                  <a:lnTo>
                    <a:pt x="75756" y="59876"/>
                  </a:lnTo>
                  <a:lnTo>
                    <a:pt x="80853" y="77205"/>
                  </a:lnTo>
                  <a:lnTo>
                    <a:pt x="85487" y="85101"/>
                  </a:lnTo>
                  <a:lnTo>
                    <a:pt x="99996" y="96995"/>
                  </a:lnTo>
                  <a:lnTo>
                    <a:pt x="108778" y="101804"/>
                  </a:lnTo>
                  <a:lnTo>
                    <a:pt x="121655" y="116506"/>
                  </a:lnTo>
                  <a:lnTo>
                    <a:pt x="126727" y="125341"/>
                  </a:lnTo>
                  <a:lnTo>
                    <a:pt x="129243" y="144515"/>
                  </a:lnTo>
                  <a:lnTo>
                    <a:pt x="125291" y="163565"/>
                  </a:lnTo>
                  <a:lnTo>
                    <a:pt x="115737" y="179831"/>
                  </a:lnTo>
                  <a:lnTo>
                    <a:pt x="86025" y="202142"/>
                  </a:lnTo>
                  <a:lnTo>
                    <a:pt x="32847" y="214790"/>
                  </a:lnTo>
                  <a:lnTo>
                    <a:pt x="21057" y="216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22715" y="3742556"/>
              <a:ext cx="136871" cy="219235"/>
            </a:xfrm>
            <a:custGeom>
              <a:avLst/>
              <a:gdLst/>
              <a:ahLst/>
              <a:cxnLst/>
              <a:rect l="0" t="0" r="0" b="0"/>
              <a:pathLst>
                <a:path w="136871" h="219235">
                  <a:moveTo>
                    <a:pt x="0" y="5589"/>
                  </a:moveTo>
                  <a:lnTo>
                    <a:pt x="16767" y="0"/>
                  </a:lnTo>
                  <a:lnTo>
                    <a:pt x="34359" y="375"/>
                  </a:lnTo>
                  <a:lnTo>
                    <a:pt x="52705" y="5611"/>
                  </a:lnTo>
                  <a:lnTo>
                    <a:pt x="68658" y="15737"/>
                  </a:lnTo>
                  <a:lnTo>
                    <a:pt x="112169" y="69651"/>
                  </a:lnTo>
                  <a:lnTo>
                    <a:pt x="120043" y="93332"/>
                  </a:lnTo>
                  <a:lnTo>
                    <a:pt x="122373" y="118285"/>
                  </a:lnTo>
                  <a:lnTo>
                    <a:pt x="111319" y="173634"/>
                  </a:lnTo>
                  <a:lnTo>
                    <a:pt x="95894" y="199920"/>
                  </a:lnTo>
                  <a:lnTo>
                    <a:pt x="80054" y="212061"/>
                  </a:lnTo>
                  <a:lnTo>
                    <a:pt x="70917" y="216936"/>
                  </a:lnTo>
                  <a:lnTo>
                    <a:pt x="51406" y="219234"/>
                  </a:lnTo>
                  <a:lnTo>
                    <a:pt x="41290" y="218209"/>
                  </a:lnTo>
                  <a:lnTo>
                    <a:pt x="33376" y="214016"/>
                  </a:lnTo>
                  <a:lnTo>
                    <a:pt x="21462" y="199999"/>
                  </a:lnTo>
                  <a:lnTo>
                    <a:pt x="20158" y="192517"/>
                  </a:lnTo>
                  <a:lnTo>
                    <a:pt x="21628" y="185190"/>
                  </a:lnTo>
                  <a:lnTo>
                    <a:pt x="24947" y="177965"/>
                  </a:lnTo>
                  <a:lnTo>
                    <a:pt x="37993" y="166818"/>
                  </a:lnTo>
                  <a:lnTo>
                    <a:pt x="56660" y="159134"/>
                  </a:lnTo>
                  <a:lnTo>
                    <a:pt x="103652" y="154202"/>
                  </a:lnTo>
                  <a:lnTo>
                    <a:pt x="13687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91088" y="3758673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5718" y="14376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04403" y="3800787"/>
              <a:ext cx="137065" cy="195107"/>
            </a:xfrm>
            <a:custGeom>
              <a:avLst/>
              <a:gdLst/>
              <a:ahLst/>
              <a:cxnLst/>
              <a:rect l="0" t="0" r="0" b="0"/>
              <a:pathLst>
                <a:path w="137065" h="195107">
                  <a:moveTo>
                    <a:pt x="102416" y="0"/>
                  </a:moveTo>
                  <a:lnTo>
                    <a:pt x="59724" y="14572"/>
                  </a:lnTo>
                  <a:lnTo>
                    <a:pt x="40158" y="27534"/>
                  </a:lnTo>
                  <a:lnTo>
                    <a:pt x="23662" y="44993"/>
                  </a:lnTo>
                  <a:lnTo>
                    <a:pt x="6812" y="80142"/>
                  </a:lnTo>
                  <a:lnTo>
                    <a:pt x="0" y="120192"/>
                  </a:lnTo>
                  <a:lnTo>
                    <a:pt x="4644" y="144666"/>
                  </a:lnTo>
                  <a:lnTo>
                    <a:pt x="20414" y="175055"/>
                  </a:lnTo>
                  <a:lnTo>
                    <a:pt x="26691" y="183384"/>
                  </a:lnTo>
                  <a:lnTo>
                    <a:pt x="46143" y="192639"/>
                  </a:lnTo>
                  <a:lnTo>
                    <a:pt x="57881" y="195106"/>
                  </a:lnTo>
                  <a:lnTo>
                    <a:pt x="80283" y="191609"/>
                  </a:lnTo>
                  <a:lnTo>
                    <a:pt x="109505" y="176486"/>
                  </a:lnTo>
                  <a:lnTo>
                    <a:pt x="124284" y="162667"/>
                  </a:lnTo>
                  <a:lnTo>
                    <a:pt x="134752" y="144826"/>
                  </a:lnTo>
                  <a:lnTo>
                    <a:pt x="137064" y="122079"/>
                  </a:lnTo>
                  <a:lnTo>
                    <a:pt x="133022" y="98711"/>
                  </a:lnTo>
                  <a:lnTo>
                    <a:pt x="123428" y="80526"/>
                  </a:lnTo>
                  <a:lnTo>
                    <a:pt x="8135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01450" y="393765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06432" y="3811316"/>
              <a:ext cx="5590" cy="178985"/>
            </a:xfrm>
            <a:custGeom>
              <a:avLst/>
              <a:gdLst/>
              <a:ahLst/>
              <a:cxnLst/>
              <a:rect l="0" t="0" r="0" b="0"/>
              <a:pathLst>
                <a:path w="5590" h="178985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3" y="135785"/>
                  </a:lnTo>
                  <a:lnTo>
                    <a:pt x="558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01368" y="4000829"/>
              <a:ext cx="63171" cy="25172"/>
            </a:xfrm>
            <a:custGeom>
              <a:avLst/>
              <a:gdLst/>
              <a:ahLst/>
              <a:cxnLst/>
              <a:rect l="0" t="0" r="0" b="0"/>
              <a:pathLst>
                <a:path w="63171" h="25172">
                  <a:moveTo>
                    <a:pt x="63170" y="0"/>
                  </a:moveTo>
                  <a:lnTo>
                    <a:pt x="19208" y="23719"/>
                  </a:lnTo>
                  <a:lnTo>
                    <a:pt x="12805" y="25171"/>
                  </a:lnTo>
                  <a:lnTo>
                    <a:pt x="8537" y="24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17181" y="3884192"/>
              <a:ext cx="115815" cy="232450"/>
            </a:xfrm>
            <a:custGeom>
              <a:avLst/>
              <a:gdLst/>
              <a:ahLst/>
              <a:cxnLst/>
              <a:rect l="0" t="0" r="0" b="0"/>
              <a:pathLst>
                <a:path w="115815" h="232450">
                  <a:moveTo>
                    <a:pt x="0" y="21880"/>
                  </a:moveTo>
                  <a:lnTo>
                    <a:pt x="5590" y="5113"/>
                  </a:lnTo>
                  <a:lnTo>
                    <a:pt x="10746" y="1343"/>
                  </a:lnTo>
                  <a:lnTo>
                    <a:pt x="17692" y="0"/>
                  </a:lnTo>
                  <a:lnTo>
                    <a:pt x="25833" y="274"/>
                  </a:lnTo>
                  <a:lnTo>
                    <a:pt x="41118" y="6818"/>
                  </a:lnTo>
                  <a:lnTo>
                    <a:pt x="69993" y="30083"/>
                  </a:lnTo>
                  <a:lnTo>
                    <a:pt x="85600" y="55896"/>
                  </a:lnTo>
                  <a:lnTo>
                    <a:pt x="100184" y="97230"/>
                  </a:lnTo>
                  <a:lnTo>
                    <a:pt x="102604" y="135713"/>
                  </a:lnTo>
                  <a:lnTo>
                    <a:pt x="90432" y="198986"/>
                  </a:lnTo>
                  <a:lnTo>
                    <a:pt x="74888" y="226305"/>
                  </a:lnTo>
                  <a:lnTo>
                    <a:pt x="66303" y="230693"/>
                  </a:lnTo>
                  <a:lnTo>
                    <a:pt x="44286" y="232449"/>
                  </a:lnTo>
                  <a:lnTo>
                    <a:pt x="25142" y="226210"/>
                  </a:lnTo>
                  <a:lnTo>
                    <a:pt x="16761" y="221271"/>
                  </a:lnTo>
                  <a:lnTo>
                    <a:pt x="12344" y="214469"/>
                  </a:lnTo>
                  <a:lnTo>
                    <a:pt x="10556" y="197552"/>
                  </a:lnTo>
                  <a:lnTo>
                    <a:pt x="15226" y="190467"/>
                  </a:lnTo>
                  <a:lnTo>
                    <a:pt x="32893" y="179476"/>
                  </a:lnTo>
                  <a:lnTo>
                    <a:pt x="53224" y="176931"/>
                  </a:lnTo>
                  <a:lnTo>
                    <a:pt x="115814" y="179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53927" y="399030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69741" y="3904469"/>
              <a:ext cx="111646" cy="222703"/>
            </a:xfrm>
            <a:custGeom>
              <a:avLst/>
              <a:gdLst/>
              <a:ahLst/>
              <a:cxnLst/>
              <a:rect l="0" t="0" r="0" b="0"/>
              <a:pathLst>
                <a:path w="111646" h="222703">
                  <a:moveTo>
                    <a:pt x="0" y="12132"/>
                  </a:moveTo>
                  <a:lnTo>
                    <a:pt x="11178" y="953"/>
                  </a:lnTo>
                  <a:lnTo>
                    <a:pt x="16811" y="0"/>
                  </a:lnTo>
                  <a:lnTo>
                    <a:pt x="22906" y="1704"/>
                  </a:lnTo>
                  <a:lnTo>
                    <a:pt x="49498" y="21250"/>
                  </a:lnTo>
                  <a:lnTo>
                    <a:pt x="64708" y="46419"/>
                  </a:lnTo>
                  <a:lnTo>
                    <a:pt x="66583" y="65975"/>
                  </a:lnTo>
                  <a:lnTo>
                    <a:pt x="65446" y="76103"/>
                  </a:lnTo>
                  <a:lnTo>
                    <a:pt x="68197" y="84025"/>
                  </a:lnTo>
                  <a:lnTo>
                    <a:pt x="106434" y="123878"/>
                  </a:lnTo>
                  <a:lnTo>
                    <a:pt x="111645" y="146415"/>
                  </a:lnTo>
                  <a:lnTo>
                    <a:pt x="107722" y="165789"/>
                  </a:lnTo>
                  <a:lnTo>
                    <a:pt x="103400" y="174232"/>
                  </a:lnTo>
                  <a:lnTo>
                    <a:pt x="89239" y="186732"/>
                  </a:lnTo>
                  <a:lnTo>
                    <a:pt x="37340" y="211788"/>
                  </a:lnTo>
                  <a:lnTo>
                    <a:pt x="21057" y="222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64373" y="4106114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79882" y="3906072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2622" y="143433"/>
                  </a:lnTo>
                  <a:lnTo>
                    <a:pt x="15428" y="190593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69658" y="4011357"/>
              <a:ext cx="115814" cy="54310"/>
            </a:xfrm>
            <a:custGeom>
              <a:avLst/>
              <a:gdLst/>
              <a:ahLst/>
              <a:cxnLst/>
              <a:rect l="0" t="0" r="0" b="0"/>
              <a:pathLst>
                <a:path w="115814" h="54310">
                  <a:moveTo>
                    <a:pt x="115813" y="0"/>
                  </a:moveTo>
                  <a:lnTo>
                    <a:pt x="91767" y="9576"/>
                  </a:lnTo>
                  <a:lnTo>
                    <a:pt x="30692" y="49878"/>
                  </a:lnTo>
                  <a:lnTo>
                    <a:pt x="20461" y="54309"/>
                  </a:lnTo>
                  <a:lnTo>
                    <a:pt x="13641" y="52584"/>
                  </a:lnTo>
                  <a:lnTo>
                    <a:pt x="9094" y="467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8374335" y="3342809"/>
            <a:ext cx="165510" cy="173285"/>
          </a:xfrm>
          <a:custGeom>
            <a:avLst/>
            <a:gdLst/>
            <a:ahLst/>
            <a:cxnLst/>
            <a:rect l="0" t="0" r="0" b="0"/>
            <a:pathLst>
              <a:path w="165510" h="173285">
                <a:moveTo>
                  <a:pt x="69520" y="47367"/>
                </a:moveTo>
                <a:lnTo>
                  <a:pt x="52752" y="41778"/>
                </a:lnTo>
                <a:lnTo>
                  <a:pt x="45473" y="42471"/>
                </a:lnTo>
                <a:lnTo>
                  <a:pt x="31146" y="49480"/>
                </a:lnTo>
                <a:lnTo>
                  <a:pt x="9927" y="66580"/>
                </a:lnTo>
                <a:lnTo>
                  <a:pt x="2090" y="85932"/>
                </a:lnTo>
                <a:lnTo>
                  <a:pt x="0" y="97643"/>
                </a:lnTo>
                <a:lnTo>
                  <a:pt x="3917" y="116895"/>
                </a:lnTo>
                <a:lnTo>
                  <a:pt x="8237" y="125304"/>
                </a:lnTo>
                <a:lnTo>
                  <a:pt x="25515" y="137768"/>
                </a:lnTo>
                <a:lnTo>
                  <a:pt x="36674" y="142729"/>
                </a:lnTo>
                <a:lnTo>
                  <a:pt x="61550" y="145122"/>
                </a:lnTo>
                <a:lnTo>
                  <a:pt x="87035" y="141116"/>
                </a:lnTo>
                <a:lnTo>
                  <a:pt x="142752" y="112990"/>
                </a:lnTo>
                <a:lnTo>
                  <a:pt x="149927" y="103984"/>
                </a:lnTo>
                <a:lnTo>
                  <a:pt x="157899" y="81499"/>
                </a:lnTo>
                <a:lnTo>
                  <a:pt x="156797" y="42532"/>
                </a:lnTo>
                <a:lnTo>
                  <a:pt x="148864" y="21431"/>
                </a:lnTo>
                <a:lnTo>
                  <a:pt x="143473" y="12529"/>
                </a:lnTo>
                <a:lnTo>
                  <a:pt x="135199" y="6594"/>
                </a:lnTo>
                <a:lnTo>
                  <a:pt x="113529" y="0"/>
                </a:lnTo>
                <a:lnTo>
                  <a:pt x="80610" y="1877"/>
                </a:lnTo>
                <a:lnTo>
                  <a:pt x="62360" y="13111"/>
                </a:lnTo>
                <a:lnTo>
                  <a:pt x="47620" y="30972"/>
                </a:lnTo>
                <a:lnTo>
                  <a:pt x="24710" y="94066"/>
                </a:lnTo>
                <a:lnTo>
                  <a:pt x="24787" y="135423"/>
                </a:lnTo>
                <a:lnTo>
                  <a:pt x="32482" y="157083"/>
                </a:lnTo>
                <a:lnTo>
                  <a:pt x="37808" y="166134"/>
                </a:lnTo>
                <a:lnTo>
                  <a:pt x="46039" y="170999"/>
                </a:lnTo>
                <a:lnTo>
                  <a:pt x="67662" y="173284"/>
                </a:lnTo>
                <a:lnTo>
                  <a:pt x="100555" y="167994"/>
                </a:lnTo>
                <a:lnTo>
                  <a:pt x="126939" y="153428"/>
                </a:lnTo>
                <a:lnTo>
                  <a:pt x="149574" y="134294"/>
                </a:lnTo>
                <a:lnTo>
                  <a:pt x="165509" y="108218"/>
                </a:lnTo>
                <a:lnTo>
                  <a:pt x="164434" y="85330"/>
                </a:lnTo>
                <a:lnTo>
                  <a:pt x="156158" y="61900"/>
                </a:lnTo>
                <a:lnTo>
                  <a:pt x="144680" y="43687"/>
                </a:lnTo>
                <a:lnTo>
                  <a:pt x="136005" y="37895"/>
                </a:lnTo>
                <a:lnTo>
                  <a:pt x="113886" y="31459"/>
                </a:lnTo>
                <a:lnTo>
                  <a:pt x="80716" y="33425"/>
                </a:lnTo>
                <a:lnTo>
                  <a:pt x="62408" y="41560"/>
                </a:lnTo>
                <a:lnTo>
                  <a:pt x="54250" y="47005"/>
                </a:lnTo>
                <a:lnTo>
                  <a:pt x="42066" y="65534"/>
                </a:lnTo>
                <a:lnTo>
                  <a:pt x="37179" y="77026"/>
                </a:lnTo>
                <a:lnTo>
                  <a:pt x="36261" y="88197"/>
                </a:lnTo>
                <a:lnTo>
                  <a:pt x="41480" y="109967"/>
                </a:lnTo>
                <a:lnTo>
                  <a:pt x="57572" y="136365"/>
                </a:lnTo>
                <a:lnTo>
                  <a:pt x="66234" y="140624"/>
                </a:lnTo>
                <a:lnTo>
                  <a:pt x="88337" y="142237"/>
                </a:lnTo>
                <a:lnTo>
                  <a:pt x="98443" y="138689"/>
                </a:lnTo>
                <a:lnTo>
                  <a:pt x="115910" y="125389"/>
                </a:lnTo>
                <a:lnTo>
                  <a:pt x="120334" y="116929"/>
                </a:lnTo>
                <a:lnTo>
                  <a:pt x="122130" y="98171"/>
                </a:lnTo>
                <a:lnTo>
                  <a:pt x="118631" y="94104"/>
                </a:lnTo>
                <a:lnTo>
                  <a:pt x="112789" y="93733"/>
                </a:lnTo>
                <a:lnTo>
                  <a:pt x="105385" y="95825"/>
                </a:lnTo>
                <a:lnTo>
                  <a:pt x="101618" y="101899"/>
                </a:lnTo>
                <a:lnTo>
                  <a:pt x="100553" y="121126"/>
                </a:lnTo>
                <a:lnTo>
                  <a:pt x="104247" y="126955"/>
                </a:lnTo>
                <a:lnTo>
                  <a:pt x="110219" y="129672"/>
                </a:lnTo>
                <a:lnTo>
                  <a:pt x="117710" y="130313"/>
                </a:lnTo>
                <a:lnTo>
                  <a:pt x="123873" y="127231"/>
                </a:lnTo>
                <a:lnTo>
                  <a:pt x="133841" y="114447"/>
                </a:lnTo>
                <a:lnTo>
                  <a:pt x="135932" y="97068"/>
                </a:lnTo>
                <a:lnTo>
                  <a:pt x="134851" y="87520"/>
                </a:lnTo>
                <a:lnTo>
                  <a:pt x="130622" y="79985"/>
                </a:lnTo>
                <a:lnTo>
                  <a:pt x="116563" y="68493"/>
                </a:lnTo>
                <a:lnTo>
                  <a:pt x="109071" y="68469"/>
                </a:lnTo>
                <a:lnTo>
                  <a:pt x="101736" y="71963"/>
                </a:lnTo>
                <a:lnTo>
                  <a:pt x="94507" y="77803"/>
                </a:lnTo>
                <a:lnTo>
                  <a:pt x="90857" y="85205"/>
                </a:lnTo>
                <a:lnTo>
                  <a:pt x="89921" y="102788"/>
                </a:lnTo>
                <a:lnTo>
                  <a:pt x="93649" y="107711"/>
                </a:lnTo>
                <a:lnTo>
                  <a:pt x="99643" y="109823"/>
                </a:lnTo>
                <a:lnTo>
                  <a:pt x="107150" y="110062"/>
                </a:lnTo>
                <a:lnTo>
                  <a:pt x="113324" y="106711"/>
                </a:lnTo>
                <a:lnTo>
                  <a:pt x="123303" y="93629"/>
                </a:lnTo>
                <a:lnTo>
                  <a:pt x="124093" y="86397"/>
                </a:lnTo>
                <a:lnTo>
                  <a:pt x="118731" y="72123"/>
                </a:lnTo>
                <a:lnTo>
                  <a:pt x="115195" y="70889"/>
                </a:lnTo>
                <a:lnTo>
                  <a:pt x="111668" y="73577"/>
                </a:lnTo>
                <a:lnTo>
                  <a:pt x="108148" y="78878"/>
                </a:lnTo>
                <a:lnTo>
                  <a:pt x="106970" y="83582"/>
                </a:lnTo>
                <a:lnTo>
                  <a:pt x="107355" y="87888"/>
                </a:lnTo>
                <a:lnTo>
                  <a:pt x="111634" y="1000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6132666" y="3350635"/>
            <a:ext cx="2363832" cy="250112"/>
          </a:xfrm>
          <a:custGeom>
            <a:avLst/>
            <a:gdLst/>
            <a:ahLst/>
            <a:cxnLst/>
            <a:rect l="0" t="0" r="0" b="0"/>
            <a:pathLst>
              <a:path w="2363832" h="250112">
                <a:moveTo>
                  <a:pt x="2363831" y="71126"/>
                </a:moveTo>
                <a:lnTo>
                  <a:pt x="2358242" y="54359"/>
                </a:lnTo>
                <a:lnTo>
                  <a:pt x="2346140" y="43007"/>
                </a:lnTo>
                <a:lnTo>
                  <a:pt x="2288249" y="6112"/>
                </a:lnTo>
                <a:lnTo>
                  <a:pt x="2246810" y="0"/>
                </a:lnTo>
                <a:lnTo>
                  <a:pt x="2189981" y="6341"/>
                </a:lnTo>
                <a:lnTo>
                  <a:pt x="2155952" y="16705"/>
                </a:lnTo>
                <a:lnTo>
                  <a:pt x="2108182" y="54039"/>
                </a:lnTo>
                <a:lnTo>
                  <a:pt x="2072615" y="88734"/>
                </a:lnTo>
                <a:lnTo>
                  <a:pt x="2067911" y="88714"/>
                </a:lnTo>
                <a:lnTo>
                  <a:pt x="2064776" y="84022"/>
                </a:lnTo>
                <a:lnTo>
                  <a:pt x="2058952" y="68669"/>
                </a:lnTo>
                <a:lnTo>
                  <a:pt x="2041349" y="46871"/>
                </a:lnTo>
                <a:lnTo>
                  <a:pt x="2014427" y="26765"/>
                </a:lnTo>
                <a:lnTo>
                  <a:pt x="1957900" y="5074"/>
                </a:lnTo>
                <a:lnTo>
                  <a:pt x="1917432" y="5282"/>
                </a:lnTo>
                <a:lnTo>
                  <a:pt x="1861836" y="14663"/>
                </a:lnTo>
                <a:lnTo>
                  <a:pt x="1808913" y="20849"/>
                </a:lnTo>
                <a:lnTo>
                  <a:pt x="1787308" y="27724"/>
                </a:lnTo>
                <a:lnTo>
                  <a:pt x="1732436" y="58545"/>
                </a:lnTo>
                <a:lnTo>
                  <a:pt x="1716274" y="74893"/>
                </a:lnTo>
                <a:lnTo>
                  <a:pt x="1706348" y="79487"/>
                </a:lnTo>
                <a:lnTo>
                  <a:pt x="1682842" y="81471"/>
                </a:lnTo>
                <a:lnTo>
                  <a:pt x="1648890" y="76011"/>
                </a:lnTo>
                <a:lnTo>
                  <a:pt x="1593875" y="47836"/>
                </a:lnTo>
                <a:lnTo>
                  <a:pt x="1551695" y="33944"/>
                </a:lnTo>
                <a:lnTo>
                  <a:pt x="1499516" y="29987"/>
                </a:lnTo>
                <a:lnTo>
                  <a:pt x="1444149" y="29205"/>
                </a:lnTo>
                <a:lnTo>
                  <a:pt x="1385580" y="40490"/>
                </a:lnTo>
                <a:lnTo>
                  <a:pt x="1365193" y="48152"/>
                </a:lnTo>
                <a:lnTo>
                  <a:pt x="1348333" y="59356"/>
                </a:lnTo>
                <a:lnTo>
                  <a:pt x="1336161" y="75253"/>
                </a:lnTo>
                <a:lnTo>
                  <a:pt x="1313226" y="108467"/>
                </a:lnTo>
                <a:lnTo>
                  <a:pt x="1307798" y="110058"/>
                </a:lnTo>
                <a:lnTo>
                  <a:pt x="1303010" y="107609"/>
                </a:lnTo>
                <a:lnTo>
                  <a:pt x="1272497" y="77404"/>
                </a:lnTo>
                <a:lnTo>
                  <a:pt x="1216934" y="42953"/>
                </a:lnTo>
                <a:lnTo>
                  <a:pt x="1179260" y="33143"/>
                </a:lnTo>
                <a:lnTo>
                  <a:pt x="1124608" y="29828"/>
                </a:lnTo>
                <a:lnTo>
                  <a:pt x="1083924" y="31594"/>
                </a:lnTo>
                <a:lnTo>
                  <a:pt x="1050293" y="45895"/>
                </a:lnTo>
                <a:lnTo>
                  <a:pt x="1009959" y="78520"/>
                </a:lnTo>
                <a:lnTo>
                  <a:pt x="993932" y="104902"/>
                </a:lnTo>
                <a:lnTo>
                  <a:pt x="988481" y="108852"/>
                </a:lnTo>
                <a:lnTo>
                  <a:pt x="982507" y="109145"/>
                </a:lnTo>
                <a:lnTo>
                  <a:pt x="976185" y="107000"/>
                </a:lnTo>
                <a:lnTo>
                  <a:pt x="966041" y="95259"/>
                </a:lnTo>
                <a:lnTo>
                  <a:pt x="944408" y="64715"/>
                </a:lnTo>
                <a:lnTo>
                  <a:pt x="918878" y="43230"/>
                </a:lnTo>
                <a:lnTo>
                  <a:pt x="883497" y="27636"/>
                </a:lnTo>
                <a:lnTo>
                  <a:pt x="860116" y="25671"/>
                </a:lnTo>
                <a:lnTo>
                  <a:pt x="838026" y="29867"/>
                </a:lnTo>
                <a:lnTo>
                  <a:pt x="784666" y="58125"/>
                </a:lnTo>
                <a:lnTo>
                  <a:pt x="726985" y="99293"/>
                </a:lnTo>
                <a:lnTo>
                  <a:pt x="704457" y="120286"/>
                </a:lnTo>
                <a:lnTo>
                  <a:pt x="698402" y="121447"/>
                </a:lnTo>
                <a:lnTo>
                  <a:pt x="693195" y="118711"/>
                </a:lnTo>
                <a:lnTo>
                  <a:pt x="670843" y="94694"/>
                </a:lnTo>
                <a:lnTo>
                  <a:pt x="615361" y="62556"/>
                </a:lnTo>
                <a:lnTo>
                  <a:pt x="578707" y="48180"/>
                </a:lnTo>
                <a:lnTo>
                  <a:pt x="555028" y="46500"/>
                </a:lnTo>
                <a:lnTo>
                  <a:pt x="532805" y="50823"/>
                </a:lnTo>
                <a:lnTo>
                  <a:pt x="479353" y="79169"/>
                </a:lnTo>
                <a:lnTo>
                  <a:pt x="453270" y="99505"/>
                </a:lnTo>
                <a:lnTo>
                  <a:pt x="411698" y="157906"/>
                </a:lnTo>
                <a:lnTo>
                  <a:pt x="398133" y="172476"/>
                </a:lnTo>
                <a:lnTo>
                  <a:pt x="392410" y="173788"/>
                </a:lnTo>
                <a:lnTo>
                  <a:pt x="387425" y="171153"/>
                </a:lnTo>
                <a:lnTo>
                  <a:pt x="345426" y="126970"/>
                </a:lnTo>
                <a:lnTo>
                  <a:pt x="289062" y="94202"/>
                </a:lnTo>
                <a:lnTo>
                  <a:pt x="252348" y="85372"/>
                </a:lnTo>
                <a:lnTo>
                  <a:pt x="211835" y="82756"/>
                </a:lnTo>
                <a:lnTo>
                  <a:pt x="187252" y="88383"/>
                </a:lnTo>
                <a:lnTo>
                  <a:pt x="133330" y="117636"/>
                </a:lnTo>
                <a:lnTo>
                  <a:pt x="116487" y="131182"/>
                </a:lnTo>
                <a:lnTo>
                  <a:pt x="74793" y="189496"/>
                </a:lnTo>
                <a:lnTo>
                  <a:pt x="61224" y="204064"/>
                </a:lnTo>
                <a:lnTo>
                  <a:pt x="53161" y="207715"/>
                </a:lnTo>
                <a:lnTo>
                  <a:pt x="34842" y="208651"/>
                </a:lnTo>
                <a:lnTo>
                  <a:pt x="28554" y="203754"/>
                </a:lnTo>
                <a:lnTo>
                  <a:pt x="21566" y="185834"/>
                </a:lnTo>
                <a:lnTo>
                  <a:pt x="13593" y="125819"/>
                </a:lnTo>
                <a:lnTo>
                  <a:pt x="10878" y="114607"/>
                </a:lnTo>
                <a:lnTo>
                  <a:pt x="9068" y="111812"/>
                </a:lnTo>
                <a:lnTo>
                  <a:pt x="7861" y="114627"/>
                </a:lnTo>
                <a:lnTo>
                  <a:pt x="2540" y="175262"/>
                </a:lnTo>
                <a:lnTo>
                  <a:pt x="0" y="186174"/>
                </a:lnTo>
                <a:lnTo>
                  <a:pt x="646" y="195788"/>
                </a:lnTo>
                <a:lnTo>
                  <a:pt x="7603" y="212709"/>
                </a:lnTo>
                <a:lnTo>
                  <a:pt x="15074" y="218157"/>
                </a:lnTo>
                <a:lnTo>
                  <a:pt x="35852" y="224211"/>
                </a:lnTo>
                <a:lnTo>
                  <a:pt x="87320" y="228097"/>
                </a:lnTo>
                <a:lnTo>
                  <a:pt x="126282" y="231110"/>
                </a:lnTo>
                <a:lnTo>
                  <a:pt x="163375" y="2501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718120" y="3821844"/>
            <a:ext cx="470498" cy="505168"/>
          </a:xfrm>
          <a:custGeom>
            <a:avLst/>
            <a:gdLst/>
            <a:ahLst/>
            <a:cxnLst/>
            <a:rect l="0" t="0" r="0" b="0"/>
            <a:pathLst>
              <a:path w="470498" h="505168">
                <a:moveTo>
                  <a:pt x="241009" y="0"/>
                </a:moveTo>
                <a:lnTo>
                  <a:pt x="223028" y="15641"/>
                </a:lnTo>
                <a:lnTo>
                  <a:pt x="182446" y="40433"/>
                </a:lnTo>
                <a:lnTo>
                  <a:pt x="122726" y="97398"/>
                </a:lnTo>
                <a:lnTo>
                  <a:pt x="64281" y="155682"/>
                </a:lnTo>
                <a:lnTo>
                  <a:pt x="50159" y="172137"/>
                </a:lnTo>
                <a:lnTo>
                  <a:pt x="16683" y="233120"/>
                </a:lnTo>
                <a:lnTo>
                  <a:pt x="4657" y="271714"/>
                </a:lnTo>
                <a:lnTo>
                  <a:pt x="0" y="326676"/>
                </a:lnTo>
                <a:lnTo>
                  <a:pt x="2313" y="365465"/>
                </a:lnTo>
                <a:lnTo>
                  <a:pt x="10791" y="426807"/>
                </a:lnTo>
                <a:lnTo>
                  <a:pt x="25918" y="453755"/>
                </a:lnTo>
                <a:lnTo>
                  <a:pt x="38568" y="469171"/>
                </a:lnTo>
                <a:lnTo>
                  <a:pt x="64434" y="485415"/>
                </a:lnTo>
                <a:lnTo>
                  <a:pt x="105784" y="500213"/>
                </a:lnTo>
                <a:lnTo>
                  <a:pt x="157800" y="504350"/>
                </a:lnTo>
                <a:lnTo>
                  <a:pt x="213135" y="505167"/>
                </a:lnTo>
                <a:lnTo>
                  <a:pt x="271697" y="493889"/>
                </a:lnTo>
                <a:lnTo>
                  <a:pt x="314531" y="475025"/>
                </a:lnTo>
                <a:lnTo>
                  <a:pt x="377864" y="434979"/>
                </a:lnTo>
                <a:lnTo>
                  <a:pt x="426396" y="393047"/>
                </a:lnTo>
                <a:lnTo>
                  <a:pt x="442298" y="366413"/>
                </a:lnTo>
                <a:lnTo>
                  <a:pt x="465418" y="305144"/>
                </a:lnTo>
                <a:lnTo>
                  <a:pt x="470497" y="268098"/>
                </a:lnTo>
                <a:lnTo>
                  <a:pt x="464978" y="213658"/>
                </a:lnTo>
                <a:lnTo>
                  <a:pt x="459555" y="160964"/>
                </a:lnTo>
                <a:lnTo>
                  <a:pt x="443055" y="104515"/>
                </a:lnTo>
                <a:lnTo>
                  <a:pt x="412314" y="43630"/>
                </a:lnTo>
                <a:lnTo>
                  <a:pt x="395524" y="27970"/>
                </a:lnTo>
                <a:lnTo>
                  <a:pt x="356149" y="8384"/>
                </a:lnTo>
                <a:lnTo>
                  <a:pt x="319448" y="2484"/>
                </a:lnTo>
                <a:lnTo>
                  <a:pt x="265125" y="8896"/>
                </a:lnTo>
                <a:lnTo>
                  <a:pt x="218693" y="21428"/>
                </a:lnTo>
                <a:lnTo>
                  <a:pt x="198895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305741" y="454037"/>
            <a:ext cx="2509066" cy="601921"/>
            <a:chOff x="2305741" y="454037"/>
            <a:chExt cx="2509066" cy="601921"/>
          </a:xfrm>
        </p:grpSpPr>
        <p:sp>
          <p:nvSpPr>
            <p:cNvPr id="2" name="Freeform 1"/>
            <p:cNvSpPr/>
            <p:nvPr/>
          </p:nvSpPr>
          <p:spPr>
            <a:xfrm>
              <a:off x="2305741" y="76858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9213" y="523711"/>
              <a:ext cx="391938" cy="532247"/>
            </a:xfrm>
            <a:custGeom>
              <a:avLst/>
              <a:gdLst/>
              <a:ahLst/>
              <a:cxnLst/>
              <a:rect l="0" t="0" r="0" b="0"/>
              <a:pathLst>
                <a:path w="391938" h="532247">
                  <a:moveTo>
                    <a:pt x="12911" y="139584"/>
                  </a:moveTo>
                  <a:lnTo>
                    <a:pt x="12911" y="117227"/>
                  </a:lnTo>
                  <a:lnTo>
                    <a:pt x="24089" y="86556"/>
                  </a:lnTo>
                  <a:lnTo>
                    <a:pt x="62409" y="29326"/>
                  </a:lnTo>
                  <a:lnTo>
                    <a:pt x="88798" y="12418"/>
                  </a:lnTo>
                  <a:lnTo>
                    <a:pt x="124433" y="0"/>
                  </a:lnTo>
                  <a:lnTo>
                    <a:pt x="150994" y="1897"/>
                  </a:lnTo>
                  <a:lnTo>
                    <a:pt x="176057" y="11709"/>
                  </a:lnTo>
                  <a:lnTo>
                    <a:pt x="194994" y="27769"/>
                  </a:lnTo>
                  <a:lnTo>
                    <a:pt x="226216" y="76249"/>
                  </a:lnTo>
                  <a:lnTo>
                    <a:pt x="251794" y="134699"/>
                  </a:lnTo>
                  <a:lnTo>
                    <a:pt x="268458" y="197501"/>
                  </a:lnTo>
                  <a:lnTo>
                    <a:pt x="266204" y="255789"/>
                  </a:lnTo>
                  <a:lnTo>
                    <a:pt x="257717" y="307766"/>
                  </a:lnTo>
                  <a:lnTo>
                    <a:pt x="241249" y="358549"/>
                  </a:lnTo>
                  <a:lnTo>
                    <a:pt x="210468" y="420546"/>
                  </a:lnTo>
                  <a:lnTo>
                    <a:pt x="194279" y="447050"/>
                  </a:lnTo>
                  <a:lnTo>
                    <a:pt x="189975" y="456865"/>
                  </a:lnTo>
                  <a:lnTo>
                    <a:pt x="161561" y="487447"/>
                  </a:lnTo>
                  <a:lnTo>
                    <a:pt x="117273" y="519646"/>
                  </a:lnTo>
                  <a:lnTo>
                    <a:pt x="91660" y="529989"/>
                  </a:lnTo>
                  <a:lnTo>
                    <a:pt x="67797" y="532246"/>
                  </a:lnTo>
                  <a:lnTo>
                    <a:pt x="45494" y="528180"/>
                  </a:lnTo>
                  <a:lnTo>
                    <a:pt x="23883" y="518574"/>
                  </a:lnTo>
                  <a:lnTo>
                    <a:pt x="8819" y="503386"/>
                  </a:lnTo>
                  <a:lnTo>
                    <a:pt x="3164" y="494423"/>
                  </a:lnTo>
                  <a:lnTo>
                    <a:pt x="0" y="468866"/>
                  </a:lnTo>
                  <a:lnTo>
                    <a:pt x="3663" y="441519"/>
                  </a:lnTo>
                  <a:lnTo>
                    <a:pt x="18880" y="412970"/>
                  </a:lnTo>
                  <a:lnTo>
                    <a:pt x="51839" y="375136"/>
                  </a:lnTo>
                  <a:lnTo>
                    <a:pt x="83847" y="359376"/>
                  </a:lnTo>
                  <a:lnTo>
                    <a:pt x="134145" y="352886"/>
                  </a:lnTo>
                  <a:lnTo>
                    <a:pt x="182323" y="356553"/>
                  </a:lnTo>
                  <a:lnTo>
                    <a:pt x="231823" y="365048"/>
                  </a:lnTo>
                  <a:lnTo>
                    <a:pt x="285310" y="379569"/>
                  </a:lnTo>
                  <a:lnTo>
                    <a:pt x="339723" y="400635"/>
                  </a:lnTo>
                  <a:lnTo>
                    <a:pt x="391937" y="413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53264" y="527798"/>
              <a:ext cx="387272" cy="523049"/>
            </a:xfrm>
            <a:custGeom>
              <a:avLst/>
              <a:gdLst/>
              <a:ahLst/>
              <a:cxnLst/>
              <a:rect l="0" t="0" r="0" b="0"/>
              <a:pathLst>
                <a:path w="387272" h="523049">
                  <a:moveTo>
                    <a:pt x="0" y="114440"/>
                  </a:moveTo>
                  <a:lnTo>
                    <a:pt x="0" y="92083"/>
                  </a:lnTo>
                  <a:lnTo>
                    <a:pt x="6239" y="74868"/>
                  </a:lnTo>
                  <a:lnTo>
                    <a:pt x="58563" y="14277"/>
                  </a:lnTo>
                  <a:lnTo>
                    <a:pt x="79450" y="5582"/>
                  </a:lnTo>
                  <a:lnTo>
                    <a:pt x="130987" y="0"/>
                  </a:lnTo>
                  <a:lnTo>
                    <a:pt x="155313" y="5476"/>
                  </a:lnTo>
                  <a:lnTo>
                    <a:pt x="176652" y="16879"/>
                  </a:lnTo>
                  <a:lnTo>
                    <a:pt x="193936" y="33645"/>
                  </a:lnTo>
                  <a:lnTo>
                    <a:pt x="211230" y="68404"/>
                  </a:lnTo>
                  <a:lnTo>
                    <a:pt x="218175" y="108338"/>
                  </a:lnTo>
                  <a:lnTo>
                    <a:pt x="213560" y="132785"/>
                  </a:lnTo>
                  <a:lnTo>
                    <a:pt x="186656" y="195310"/>
                  </a:lnTo>
                  <a:lnTo>
                    <a:pt x="164490" y="218730"/>
                  </a:lnTo>
                  <a:lnTo>
                    <a:pt x="155283" y="226081"/>
                  </a:lnTo>
                  <a:lnTo>
                    <a:pt x="132576" y="234248"/>
                  </a:lnTo>
                  <a:lnTo>
                    <a:pt x="119969" y="236426"/>
                  </a:lnTo>
                  <a:lnTo>
                    <a:pt x="113905" y="235538"/>
                  </a:lnTo>
                  <a:lnTo>
                    <a:pt x="112201" y="232607"/>
                  </a:lnTo>
                  <a:lnTo>
                    <a:pt x="113405" y="228313"/>
                  </a:lnTo>
                  <a:lnTo>
                    <a:pt x="127221" y="220422"/>
                  </a:lnTo>
                  <a:lnTo>
                    <a:pt x="137456" y="216680"/>
                  </a:lnTo>
                  <a:lnTo>
                    <a:pt x="179808" y="217003"/>
                  </a:lnTo>
                  <a:lnTo>
                    <a:pt x="238115" y="228763"/>
                  </a:lnTo>
                  <a:lnTo>
                    <a:pt x="279433" y="247099"/>
                  </a:lnTo>
                  <a:lnTo>
                    <a:pt x="338610" y="297272"/>
                  </a:lnTo>
                  <a:lnTo>
                    <a:pt x="365020" y="336298"/>
                  </a:lnTo>
                  <a:lnTo>
                    <a:pt x="384417" y="389451"/>
                  </a:lnTo>
                  <a:lnTo>
                    <a:pt x="387271" y="414871"/>
                  </a:lnTo>
                  <a:lnTo>
                    <a:pt x="377699" y="455491"/>
                  </a:lnTo>
                  <a:lnTo>
                    <a:pt x="363229" y="476978"/>
                  </a:lnTo>
                  <a:lnTo>
                    <a:pt x="332231" y="502229"/>
                  </a:lnTo>
                  <a:lnTo>
                    <a:pt x="306756" y="514908"/>
                  </a:lnTo>
                  <a:lnTo>
                    <a:pt x="252273" y="523048"/>
                  </a:lnTo>
                  <a:lnTo>
                    <a:pt x="190862" y="519066"/>
                  </a:lnTo>
                  <a:lnTo>
                    <a:pt x="127906" y="503668"/>
                  </a:lnTo>
                  <a:lnTo>
                    <a:pt x="94756" y="4934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27088" y="758051"/>
              <a:ext cx="189514" cy="6754"/>
            </a:xfrm>
            <a:custGeom>
              <a:avLst/>
              <a:gdLst/>
              <a:ahLst/>
              <a:cxnLst/>
              <a:rect l="0" t="0" r="0" b="0"/>
              <a:pathLst>
                <a:path w="189514" h="6754">
                  <a:moveTo>
                    <a:pt x="189513" y="0"/>
                  </a:moveTo>
                  <a:lnTo>
                    <a:pt x="135368" y="3120"/>
                  </a:lnTo>
                  <a:lnTo>
                    <a:pt x="109296" y="6066"/>
                  </a:lnTo>
                  <a:lnTo>
                    <a:pt x="63963" y="4665"/>
                  </a:lnTo>
                  <a:lnTo>
                    <a:pt x="42466" y="6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17246" y="621181"/>
              <a:ext cx="20496" cy="400084"/>
            </a:xfrm>
            <a:custGeom>
              <a:avLst/>
              <a:gdLst/>
              <a:ahLst/>
              <a:cxnLst/>
              <a:rect l="0" t="0" r="0" b="0"/>
              <a:pathLst>
                <a:path w="20496" h="400084">
                  <a:moveTo>
                    <a:pt x="20495" y="0"/>
                  </a:moveTo>
                  <a:lnTo>
                    <a:pt x="9042" y="46836"/>
                  </a:lnTo>
                  <a:lnTo>
                    <a:pt x="2284" y="106684"/>
                  </a:lnTo>
                  <a:lnTo>
                    <a:pt x="703" y="149191"/>
                  </a:lnTo>
                  <a:lnTo>
                    <a:pt x="0" y="195378"/>
                  </a:lnTo>
                  <a:lnTo>
                    <a:pt x="5194" y="245063"/>
                  </a:lnTo>
                  <a:lnTo>
                    <a:pt x="8552" y="293190"/>
                  </a:lnTo>
                  <a:lnTo>
                    <a:pt x="9547" y="344494"/>
                  </a:lnTo>
                  <a:lnTo>
                    <a:pt x="9966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87243" y="454037"/>
              <a:ext cx="227564" cy="587787"/>
            </a:xfrm>
            <a:custGeom>
              <a:avLst/>
              <a:gdLst/>
              <a:ahLst/>
              <a:cxnLst/>
              <a:rect l="0" t="0" r="0" b="0"/>
              <a:pathLst>
                <a:path w="227564" h="587787">
                  <a:moveTo>
                    <a:pt x="192695" y="146087"/>
                  </a:moveTo>
                  <a:lnTo>
                    <a:pt x="177053" y="164068"/>
                  </a:lnTo>
                  <a:lnTo>
                    <a:pt x="152261" y="215828"/>
                  </a:lnTo>
                  <a:lnTo>
                    <a:pt x="123968" y="278147"/>
                  </a:lnTo>
                  <a:lnTo>
                    <a:pt x="97490" y="332570"/>
                  </a:lnTo>
                  <a:lnTo>
                    <a:pt x="77284" y="394082"/>
                  </a:lnTo>
                  <a:lnTo>
                    <a:pt x="66472" y="442615"/>
                  </a:lnTo>
                  <a:lnTo>
                    <a:pt x="57927" y="505827"/>
                  </a:lnTo>
                  <a:lnTo>
                    <a:pt x="67626" y="549164"/>
                  </a:lnTo>
                  <a:lnTo>
                    <a:pt x="85246" y="571287"/>
                  </a:lnTo>
                  <a:lnTo>
                    <a:pt x="96496" y="580462"/>
                  </a:lnTo>
                  <a:lnTo>
                    <a:pt x="107505" y="585409"/>
                  </a:lnTo>
                  <a:lnTo>
                    <a:pt x="129097" y="587786"/>
                  </a:lnTo>
                  <a:lnTo>
                    <a:pt x="160983" y="582547"/>
                  </a:lnTo>
                  <a:lnTo>
                    <a:pt x="178990" y="570526"/>
                  </a:lnTo>
                  <a:lnTo>
                    <a:pt x="209614" y="534213"/>
                  </a:lnTo>
                  <a:lnTo>
                    <a:pt x="225524" y="503633"/>
                  </a:lnTo>
                  <a:lnTo>
                    <a:pt x="227563" y="482811"/>
                  </a:lnTo>
                  <a:lnTo>
                    <a:pt x="223399" y="460688"/>
                  </a:lnTo>
                  <a:lnTo>
                    <a:pt x="207901" y="424266"/>
                  </a:lnTo>
                  <a:lnTo>
                    <a:pt x="169250" y="371091"/>
                  </a:lnTo>
                  <a:lnTo>
                    <a:pt x="114587" y="310503"/>
                  </a:lnTo>
                  <a:lnTo>
                    <a:pt x="65772" y="255779"/>
                  </a:lnTo>
                  <a:lnTo>
                    <a:pt x="25087" y="199310"/>
                  </a:lnTo>
                  <a:lnTo>
                    <a:pt x="6552" y="164196"/>
                  </a:lnTo>
                  <a:lnTo>
                    <a:pt x="0" y="136588"/>
                  </a:lnTo>
                  <a:lnTo>
                    <a:pt x="5326" y="77443"/>
                  </a:lnTo>
                  <a:lnTo>
                    <a:pt x="12323" y="54747"/>
                  </a:lnTo>
                  <a:lnTo>
                    <a:pt x="23232" y="36861"/>
                  </a:lnTo>
                  <a:lnTo>
                    <a:pt x="48117" y="13638"/>
                  </a:lnTo>
                  <a:lnTo>
                    <a:pt x="70726" y="5332"/>
                  </a:lnTo>
                  <a:lnTo>
                    <a:pt x="128958" y="0"/>
                  </a:lnTo>
                  <a:lnTo>
                    <a:pt x="153059" y="5510"/>
                  </a:lnTo>
                  <a:lnTo>
                    <a:pt x="162761" y="10255"/>
                  </a:lnTo>
                  <a:lnTo>
                    <a:pt x="179781" y="28006"/>
                  </a:lnTo>
                  <a:lnTo>
                    <a:pt x="192804" y="51492"/>
                  </a:lnTo>
                  <a:lnTo>
                    <a:pt x="201165" y="98459"/>
                  </a:lnTo>
                  <a:lnTo>
                    <a:pt x="203223" y="1250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21065" y="1446237"/>
            <a:ext cx="2862613" cy="1175359"/>
            <a:chOff x="4921065" y="1446237"/>
            <a:chExt cx="2862613" cy="1175359"/>
          </a:xfrm>
        </p:grpSpPr>
        <p:sp>
          <p:nvSpPr>
            <p:cNvPr id="9" name="Freeform 8"/>
            <p:cNvSpPr/>
            <p:nvPr/>
          </p:nvSpPr>
          <p:spPr>
            <a:xfrm>
              <a:off x="5211606" y="1987163"/>
              <a:ext cx="2507280" cy="65606"/>
            </a:xfrm>
            <a:custGeom>
              <a:avLst/>
              <a:gdLst/>
              <a:ahLst/>
              <a:cxnLst/>
              <a:rect l="0" t="0" r="0" b="0"/>
              <a:pathLst>
                <a:path w="2507280" h="65606">
                  <a:moveTo>
                    <a:pt x="2507279" y="0"/>
                  </a:moveTo>
                  <a:lnTo>
                    <a:pt x="2499455" y="522"/>
                  </a:lnTo>
                  <a:lnTo>
                    <a:pt x="2455007" y="1745"/>
                  </a:lnTo>
                  <a:lnTo>
                    <a:pt x="2392862" y="3603"/>
                  </a:lnTo>
                  <a:lnTo>
                    <a:pt x="2341433" y="9872"/>
                  </a:lnTo>
                  <a:lnTo>
                    <a:pt x="2285121" y="12250"/>
                  </a:lnTo>
                  <a:lnTo>
                    <a:pt x="2234251" y="14124"/>
                  </a:lnTo>
                  <a:lnTo>
                    <a:pt x="2172385" y="20399"/>
                  </a:lnTo>
                  <a:lnTo>
                    <a:pt x="2122859" y="22778"/>
                  </a:lnTo>
                  <a:lnTo>
                    <a:pt x="2075039" y="23483"/>
                  </a:lnTo>
                  <a:lnTo>
                    <a:pt x="2014076" y="23692"/>
                  </a:lnTo>
                  <a:lnTo>
                    <a:pt x="1964818" y="24924"/>
                  </a:lnTo>
                  <a:lnTo>
                    <a:pt x="1906252" y="32108"/>
                  </a:lnTo>
                  <a:lnTo>
                    <a:pt x="1849623" y="33873"/>
                  </a:lnTo>
                  <a:lnTo>
                    <a:pt x="1793378" y="34222"/>
                  </a:lnTo>
                  <a:lnTo>
                    <a:pt x="1737207" y="34291"/>
                  </a:lnTo>
                  <a:lnTo>
                    <a:pt x="1681051" y="34305"/>
                  </a:lnTo>
                  <a:lnTo>
                    <a:pt x="1617663" y="41543"/>
                  </a:lnTo>
                  <a:lnTo>
                    <a:pt x="1558868" y="44186"/>
                  </a:lnTo>
                  <a:lnTo>
                    <a:pt x="1502194" y="44708"/>
                  </a:lnTo>
                  <a:lnTo>
                    <a:pt x="1445939" y="44811"/>
                  </a:lnTo>
                  <a:lnTo>
                    <a:pt x="1386647" y="44831"/>
                  </a:lnTo>
                  <a:lnTo>
                    <a:pt x="1324546" y="44836"/>
                  </a:lnTo>
                  <a:lnTo>
                    <a:pt x="1266048" y="46006"/>
                  </a:lnTo>
                  <a:lnTo>
                    <a:pt x="1217665" y="52072"/>
                  </a:lnTo>
                  <a:lnTo>
                    <a:pt x="1155682" y="54715"/>
                  </a:lnTo>
                  <a:lnTo>
                    <a:pt x="1093050" y="55237"/>
                  </a:lnTo>
                  <a:lnTo>
                    <a:pt x="1035618" y="55340"/>
                  </a:lnTo>
                  <a:lnTo>
                    <a:pt x="979213" y="55360"/>
                  </a:lnTo>
                  <a:lnTo>
                    <a:pt x="923011" y="55364"/>
                  </a:lnTo>
                  <a:lnTo>
                    <a:pt x="866849" y="55365"/>
                  </a:lnTo>
                  <a:lnTo>
                    <a:pt x="807575" y="55365"/>
                  </a:lnTo>
                  <a:lnTo>
                    <a:pt x="745477" y="55365"/>
                  </a:lnTo>
                  <a:lnTo>
                    <a:pt x="688151" y="56535"/>
                  </a:lnTo>
                  <a:lnTo>
                    <a:pt x="642324" y="62601"/>
                  </a:lnTo>
                  <a:lnTo>
                    <a:pt x="581952" y="64918"/>
                  </a:lnTo>
                  <a:lnTo>
                    <a:pt x="529359" y="65605"/>
                  </a:lnTo>
                  <a:lnTo>
                    <a:pt x="466983" y="64638"/>
                  </a:lnTo>
                  <a:lnTo>
                    <a:pt x="413796" y="58633"/>
                  </a:lnTo>
                  <a:lnTo>
                    <a:pt x="370693" y="56817"/>
                  </a:lnTo>
                  <a:lnTo>
                    <a:pt x="324240" y="56010"/>
                  </a:lnTo>
                  <a:lnTo>
                    <a:pt x="276298" y="55652"/>
                  </a:lnTo>
                  <a:lnTo>
                    <a:pt x="227694" y="55492"/>
                  </a:lnTo>
                  <a:lnTo>
                    <a:pt x="176649" y="49814"/>
                  </a:lnTo>
                  <a:lnTo>
                    <a:pt x="120725" y="51885"/>
                  </a:lnTo>
                  <a:lnTo>
                    <a:pt x="74670" y="49695"/>
                  </a:lnTo>
                  <a:lnTo>
                    <a:pt x="11639" y="54867"/>
                  </a:lnTo>
                  <a:lnTo>
                    <a:pt x="0" y="553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1065" y="1821430"/>
              <a:ext cx="437941" cy="368498"/>
            </a:xfrm>
            <a:custGeom>
              <a:avLst/>
              <a:gdLst/>
              <a:ahLst/>
              <a:cxnLst/>
              <a:rect l="0" t="0" r="0" b="0"/>
              <a:pathLst>
                <a:path w="437941" h="368498">
                  <a:moveTo>
                    <a:pt x="437940" y="0"/>
                  </a:moveTo>
                  <a:lnTo>
                    <a:pt x="379323" y="20243"/>
                  </a:lnTo>
                  <a:lnTo>
                    <a:pt x="322726" y="41544"/>
                  </a:lnTo>
                  <a:lnTo>
                    <a:pt x="268952" y="61628"/>
                  </a:lnTo>
                  <a:lnTo>
                    <a:pt x="219153" y="81301"/>
                  </a:lnTo>
                  <a:lnTo>
                    <a:pt x="167354" y="96359"/>
                  </a:lnTo>
                  <a:lnTo>
                    <a:pt x="114961" y="113818"/>
                  </a:lnTo>
                  <a:lnTo>
                    <a:pt x="54430" y="132273"/>
                  </a:lnTo>
                  <a:lnTo>
                    <a:pt x="19761" y="144737"/>
                  </a:lnTo>
                  <a:lnTo>
                    <a:pt x="2128" y="156354"/>
                  </a:lnTo>
                  <a:lnTo>
                    <a:pt x="0" y="162728"/>
                  </a:lnTo>
                  <a:lnTo>
                    <a:pt x="2090" y="169316"/>
                  </a:lnTo>
                  <a:lnTo>
                    <a:pt x="6994" y="176049"/>
                  </a:lnTo>
                  <a:lnTo>
                    <a:pt x="61320" y="210645"/>
                  </a:lnTo>
                  <a:lnTo>
                    <a:pt x="115541" y="238661"/>
                  </a:lnTo>
                  <a:lnTo>
                    <a:pt x="171312" y="267894"/>
                  </a:lnTo>
                  <a:lnTo>
                    <a:pt x="227388" y="303131"/>
                  </a:lnTo>
                  <a:lnTo>
                    <a:pt x="283526" y="332968"/>
                  </a:lnTo>
                  <a:lnTo>
                    <a:pt x="336020" y="356987"/>
                  </a:lnTo>
                  <a:lnTo>
                    <a:pt x="353712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3679" y="205305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3119"/>
                  </a:lnTo>
                  <a:lnTo>
                    <a:pt x="103264" y="8333"/>
                  </a:lnTo>
                  <a:lnTo>
                    <a:pt x="40285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414257" y="1947772"/>
              <a:ext cx="29391" cy="210571"/>
            </a:xfrm>
            <a:custGeom>
              <a:avLst/>
              <a:gdLst/>
              <a:ahLst/>
              <a:cxnLst/>
              <a:rect l="0" t="0" r="0" b="0"/>
              <a:pathLst>
                <a:path w="29391" h="2105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6"/>
                  </a:lnTo>
                  <a:lnTo>
                    <a:pt x="26370" y="178298"/>
                  </a:lnTo>
                  <a:lnTo>
                    <a:pt x="2939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43606" y="2402642"/>
              <a:ext cx="94757" cy="8385"/>
            </a:xfrm>
            <a:custGeom>
              <a:avLst/>
              <a:gdLst/>
              <a:ahLst/>
              <a:cxnLst/>
              <a:rect l="0" t="0" r="0" b="0"/>
              <a:pathLst>
                <a:path w="94757" h="8385">
                  <a:moveTo>
                    <a:pt x="94756" y="8384"/>
                  </a:moveTo>
                  <a:lnTo>
                    <a:pt x="57278" y="50"/>
                  </a:lnTo>
                  <a:lnTo>
                    <a:pt x="34816" y="0"/>
                  </a:lnTo>
                  <a:lnTo>
                    <a:pt x="0" y="8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420041" y="2305192"/>
              <a:ext cx="104082" cy="232888"/>
            </a:xfrm>
            <a:custGeom>
              <a:avLst/>
              <a:gdLst/>
              <a:ahLst/>
              <a:cxnLst/>
              <a:rect l="0" t="0" r="0" b="0"/>
              <a:pathLst>
                <a:path w="104082" h="232888">
                  <a:moveTo>
                    <a:pt x="2550" y="21606"/>
                  </a:moveTo>
                  <a:lnTo>
                    <a:pt x="13728" y="4838"/>
                  </a:lnTo>
                  <a:lnTo>
                    <a:pt x="20531" y="1068"/>
                  </a:lnTo>
                  <a:lnTo>
                    <a:pt x="37447" y="0"/>
                  </a:lnTo>
                  <a:lnTo>
                    <a:pt x="45702" y="3692"/>
                  </a:lnTo>
                  <a:lnTo>
                    <a:pt x="61113" y="17154"/>
                  </a:lnTo>
                  <a:lnTo>
                    <a:pt x="95163" y="74781"/>
                  </a:lnTo>
                  <a:lnTo>
                    <a:pt x="104081" y="111581"/>
                  </a:lnTo>
                  <a:lnTo>
                    <a:pt x="101133" y="146531"/>
                  </a:lnTo>
                  <a:lnTo>
                    <a:pt x="88486" y="189782"/>
                  </a:lnTo>
                  <a:lnTo>
                    <a:pt x="77399" y="210994"/>
                  </a:lnTo>
                  <a:lnTo>
                    <a:pt x="61551" y="225881"/>
                  </a:lnTo>
                  <a:lnTo>
                    <a:pt x="52413" y="231489"/>
                  </a:lnTo>
                  <a:lnTo>
                    <a:pt x="42811" y="232887"/>
                  </a:lnTo>
                  <a:lnTo>
                    <a:pt x="22783" y="228203"/>
                  </a:lnTo>
                  <a:lnTo>
                    <a:pt x="14869" y="222508"/>
                  </a:lnTo>
                  <a:lnTo>
                    <a:pt x="2956" y="206822"/>
                  </a:lnTo>
                  <a:lnTo>
                    <a:pt x="0" y="185032"/>
                  </a:lnTo>
                  <a:lnTo>
                    <a:pt x="850" y="172671"/>
                  </a:lnTo>
                  <a:lnTo>
                    <a:pt x="6096" y="164430"/>
                  </a:lnTo>
                  <a:lnTo>
                    <a:pt x="14273" y="158936"/>
                  </a:lnTo>
                  <a:lnTo>
                    <a:pt x="24403" y="155273"/>
                  </a:lnTo>
                  <a:lnTo>
                    <a:pt x="83662" y="157245"/>
                  </a:lnTo>
                  <a:lnTo>
                    <a:pt x="97306" y="158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01575" y="2335357"/>
              <a:ext cx="182103" cy="286239"/>
            </a:xfrm>
            <a:custGeom>
              <a:avLst/>
              <a:gdLst/>
              <a:ahLst/>
              <a:cxnLst/>
              <a:rect l="0" t="0" r="0" b="0"/>
              <a:pathLst>
                <a:path w="182103" h="286239">
                  <a:moveTo>
                    <a:pt x="0" y="33554"/>
                  </a:moveTo>
                  <a:lnTo>
                    <a:pt x="5589" y="16787"/>
                  </a:lnTo>
                  <a:lnTo>
                    <a:pt x="17691" y="5435"/>
                  </a:lnTo>
                  <a:lnTo>
                    <a:pt x="25832" y="770"/>
                  </a:lnTo>
                  <a:lnTo>
                    <a:pt x="33599" y="0"/>
                  </a:lnTo>
                  <a:lnTo>
                    <a:pt x="48468" y="5383"/>
                  </a:lnTo>
                  <a:lnTo>
                    <a:pt x="69993" y="27157"/>
                  </a:lnTo>
                  <a:lnTo>
                    <a:pt x="73568" y="36309"/>
                  </a:lnTo>
                  <a:lnTo>
                    <a:pt x="74421" y="55836"/>
                  </a:lnTo>
                  <a:lnTo>
                    <a:pt x="68325" y="86560"/>
                  </a:lnTo>
                  <a:lnTo>
                    <a:pt x="70116" y="94628"/>
                  </a:lnTo>
                  <a:lnTo>
                    <a:pt x="74820" y="101176"/>
                  </a:lnTo>
                  <a:lnTo>
                    <a:pt x="89405" y="111572"/>
                  </a:lnTo>
                  <a:lnTo>
                    <a:pt x="137552" y="137054"/>
                  </a:lnTo>
                  <a:lnTo>
                    <a:pt x="163068" y="162487"/>
                  </a:lnTo>
                  <a:lnTo>
                    <a:pt x="179858" y="197839"/>
                  </a:lnTo>
                  <a:lnTo>
                    <a:pt x="182102" y="221213"/>
                  </a:lnTo>
                  <a:lnTo>
                    <a:pt x="181063" y="232360"/>
                  </a:lnTo>
                  <a:lnTo>
                    <a:pt x="170549" y="250984"/>
                  </a:lnTo>
                  <a:lnTo>
                    <a:pt x="154178" y="265891"/>
                  </a:lnTo>
                  <a:lnTo>
                    <a:pt x="135204" y="276415"/>
                  </a:lnTo>
                  <a:lnTo>
                    <a:pt x="73581" y="284945"/>
                  </a:lnTo>
                  <a:lnTo>
                    <a:pt x="52643" y="286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36039" y="1446237"/>
              <a:ext cx="1539195" cy="396251"/>
            </a:xfrm>
            <a:custGeom>
              <a:avLst/>
              <a:gdLst/>
              <a:ahLst/>
              <a:cxnLst/>
              <a:rect l="0" t="0" r="0" b="0"/>
              <a:pathLst>
                <a:path w="1539195" h="396251">
                  <a:moveTo>
                    <a:pt x="1539194" y="396250"/>
                  </a:moveTo>
                  <a:lnTo>
                    <a:pt x="1481629" y="339854"/>
                  </a:lnTo>
                  <a:lnTo>
                    <a:pt x="1422949" y="297962"/>
                  </a:lnTo>
                  <a:lnTo>
                    <a:pt x="1366238" y="254698"/>
                  </a:lnTo>
                  <a:lnTo>
                    <a:pt x="1303003" y="211710"/>
                  </a:lnTo>
                  <a:lnTo>
                    <a:pt x="1240461" y="175224"/>
                  </a:lnTo>
                  <a:lnTo>
                    <a:pt x="1178715" y="144273"/>
                  </a:lnTo>
                  <a:lnTo>
                    <a:pt x="1121717" y="121219"/>
                  </a:lnTo>
                  <a:lnTo>
                    <a:pt x="1062192" y="98164"/>
                  </a:lnTo>
                  <a:lnTo>
                    <a:pt x="1003203" y="77377"/>
                  </a:lnTo>
                  <a:lnTo>
                    <a:pt x="940366" y="59402"/>
                  </a:lnTo>
                  <a:lnTo>
                    <a:pt x="883692" y="48828"/>
                  </a:lnTo>
                  <a:lnTo>
                    <a:pt x="822446" y="38286"/>
                  </a:lnTo>
                  <a:lnTo>
                    <a:pt x="766085" y="30873"/>
                  </a:lnTo>
                  <a:lnTo>
                    <a:pt x="713510" y="28677"/>
                  </a:lnTo>
                  <a:lnTo>
                    <a:pt x="659717" y="28026"/>
                  </a:lnTo>
                  <a:lnTo>
                    <a:pt x="607904" y="30953"/>
                  </a:lnTo>
                  <a:lnTo>
                    <a:pt x="554338" y="36110"/>
                  </a:lnTo>
                  <a:lnTo>
                    <a:pt x="499905" y="43441"/>
                  </a:lnTo>
                  <a:lnTo>
                    <a:pt x="448122" y="48919"/>
                  </a:lnTo>
                  <a:lnTo>
                    <a:pt x="392100" y="63324"/>
                  </a:lnTo>
                  <a:lnTo>
                    <a:pt x="343386" y="73517"/>
                  </a:lnTo>
                  <a:lnTo>
                    <a:pt x="289260" y="87442"/>
                  </a:lnTo>
                  <a:lnTo>
                    <a:pt x="238534" y="104577"/>
                  </a:lnTo>
                  <a:lnTo>
                    <a:pt x="178471" y="124556"/>
                  </a:lnTo>
                  <a:lnTo>
                    <a:pt x="121547" y="147003"/>
                  </a:lnTo>
                  <a:lnTo>
                    <a:pt x="68361" y="163915"/>
                  </a:lnTo>
                  <a:lnTo>
                    <a:pt x="23714" y="178521"/>
                  </a:lnTo>
                  <a:lnTo>
                    <a:pt x="17657" y="176228"/>
                  </a:lnTo>
                  <a:lnTo>
                    <a:pt x="14788" y="170020"/>
                  </a:lnTo>
                  <a:lnTo>
                    <a:pt x="14721" y="151814"/>
                  </a:lnTo>
                  <a:lnTo>
                    <a:pt x="27346" y="101151"/>
                  </a:lnTo>
                  <a:lnTo>
                    <a:pt x="61933" y="38457"/>
                  </a:lnTo>
                  <a:lnTo>
                    <a:pt x="93773" y="162"/>
                  </a:lnTo>
                  <a:lnTo>
                    <a:pt x="97119" y="0"/>
                  </a:lnTo>
                  <a:lnTo>
                    <a:pt x="98179" y="4571"/>
                  </a:lnTo>
                  <a:lnTo>
                    <a:pt x="91475" y="39941"/>
                  </a:lnTo>
                  <a:lnTo>
                    <a:pt x="63000" y="101597"/>
                  </a:lnTo>
                  <a:lnTo>
                    <a:pt x="31687" y="164635"/>
                  </a:lnTo>
                  <a:lnTo>
                    <a:pt x="3602" y="227795"/>
                  </a:lnTo>
                  <a:lnTo>
                    <a:pt x="0" y="251971"/>
                  </a:lnTo>
                  <a:lnTo>
                    <a:pt x="678" y="264969"/>
                  </a:lnTo>
                  <a:lnTo>
                    <a:pt x="4639" y="274804"/>
                  </a:lnTo>
                  <a:lnTo>
                    <a:pt x="18399" y="288851"/>
                  </a:lnTo>
                  <a:lnTo>
                    <a:pt x="39333" y="295875"/>
                  </a:lnTo>
                  <a:lnTo>
                    <a:pt x="77426" y="306068"/>
                  </a:lnTo>
                  <a:lnTo>
                    <a:pt x="132220" y="324884"/>
                  </a:lnTo>
                  <a:lnTo>
                    <a:pt x="170489" y="3436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717388" y="1844936"/>
            <a:ext cx="2260842" cy="695095"/>
            <a:chOff x="7717388" y="1844936"/>
            <a:chExt cx="2260842" cy="695095"/>
          </a:xfrm>
        </p:grpSpPr>
        <p:sp>
          <p:nvSpPr>
            <p:cNvPr id="18" name="Freeform 17"/>
            <p:cNvSpPr/>
            <p:nvPr/>
          </p:nvSpPr>
          <p:spPr>
            <a:xfrm>
              <a:off x="7717388" y="1844936"/>
              <a:ext cx="2260842" cy="302878"/>
            </a:xfrm>
            <a:custGeom>
              <a:avLst/>
              <a:gdLst/>
              <a:ahLst/>
              <a:cxnLst/>
              <a:rect l="0" t="0" r="0" b="0"/>
              <a:pathLst>
                <a:path w="2260842" h="302878">
                  <a:moveTo>
                    <a:pt x="0" y="166007"/>
                  </a:moveTo>
                  <a:lnTo>
                    <a:pt x="57265" y="166007"/>
                  </a:lnTo>
                  <a:lnTo>
                    <a:pt x="106655" y="166007"/>
                  </a:lnTo>
                  <a:lnTo>
                    <a:pt x="155214" y="166007"/>
                  </a:lnTo>
                  <a:lnTo>
                    <a:pt x="202358" y="166007"/>
                  </a:lnTo>
                  <a:lnTo>
                    <a:pt x="253371" y="166007"/>
                  </a:lnTo>
                  <a:lnTo>
                    <a:pt x="305530" y="162887"/>
                  </a:lnTo>
                  <a:lnTo>
                    <a:pt x="358029" y="157673"/>
                  </a:lnTo>
                  <a:lnTo>
                    <a:pt x="413749" y="156128"/>
                  </a:lnTo>
                  <a:lnTo>
                    <a:pt x="465354" y="152551"/>
                  </a:lnTo>
                  <a:lnTo>
                    <a:pt x="512229" y="147202"/>
                  </a:lnTo>
                  <a:lnTo>
                    <a:pt x="570572" y="145617"/>
                  </a:lnTo>
                  <a:lnTo>
                    <a:pt x="612726" y="145246"/>
                  </a:lnTo>
                  <a:lnTo>
                    <a:pt x="658758" y="145081"/>
                  </a:lnTo>
                  <a:lnTo>
                    <a:pt x="706513" y="148128"/>
                  </a:lnTo>
                  <a:lnTo>
                    <a:pt x="755033" y="152211"/>
                  </a:lnTo>
                  <a:lnTo>
                    <a:pt x="803894" y="154026"/>
                  </a:lnTo>
                  <a:lnTo>
                    <a:pt x="860672" y="155048"/>
                  </a:lnTo>
                  <a:lnTo>
                    <a:pt x="923900" y="155351"/>
                  </a:lnTo>
                  <a:lnTo>
                    <a:pt x="977728" y="155440"/>
                  </a:lnTo>
                  <a:lnTo>
                    <a:pt x="1034491" y="155467"/>
                  </a:lnTo>
                  <a:lnTo>
                    <a:pt x="1095763" y="155475"/>
                  </a:lnTo>
                  <a:lnTo>
                    <a:pt x="1140553" y="155476"/>
                  </a:lnTo>
                  <a:lnTo>
                    <a:pt x="1187756" y="155477"/>
                  </a:lnTo>
                  <a:lnTo>
                    <a:pt x="1236030" y="155478"/>
                  </a:lnTo>
                  <a:lnTo>
                    <a:pt x="1281662" y="155478"/>
                  </a:lnTo>
                  <a:lnTo>
                    <a:pt x="1343695" y="155478"/>
                  </a:lnTo>
                  <a:lnTo>
                    <a:pt x="1395999" y="155478"/>
                  </a:lnTo>
                  <a:lnTo>
                    <a:pt x="1444252" y="155478"/>
                  </a:lnTo>
                  <a:lnTo>
                    <a:pt x="1495595" y="155478"/>
                  </a:lnTo>
                  <a:lnTo>
                    <a:pt x="1550971" y="155478"/>
                  </a:lnTo>
                  <a:lnTo>
                    <a:pt x="1611833" y="155478"/>
                  </a:lnTo>
                  <a:lnTo>
                    <a:pt x="1668080" y="155478"/>
                  </a:lnTo>
                  <a:lnTo>
                    <a:pt x="1720621" y="155478"/>
                  </a:lnTo>
                  <a:lnTo>
                    <a:pt x="1777523" y="155478"/>
                  </a:lnTo>
                  <a:lnTo>
                    <a:pt x="1831427" y="155478"/>
                  </a:lnTo>
                  <a:lnTo>
                    <a:pt x="1887563" y="155478"/>
                  </a:lnTo>
                  <a:lnTo>
                    <a:pt x="1945530" y="155478"/>
                  </a:lnTo>
                  <a:lnTo>
                    <a:pt x="1999752" y="155478"/>
                  </a:lnTo>
                  <a:lnTo>
                    <a:pt x="2049742" y="158598"/>
                  </a:lnTo>
                  <a:lnTo>
                    <a:pt x="2108554" y="164543"/>
                  </a:lnTo>
                  <a:lnTo>
                    <a:pt x="2164062" y="164548"/>
                  </a:lnTo>
                  <a:lnTo>
                    <a:pt x="2187791" y="160289"/>
                  </a:lnTo>
                  <a:lnTo>
                    <a:pt x="2193183" y="156346"/>
                  </a:lnTo>
                  <a:lnTo>
                    <a:pt x="2194438" y="151377"/>
                  </a:lnTo>
                  <a:lnTo>
                    <a:pt x="2192934" y="145725"/>
                  </a:lnTo>
                  <a:lnTo>
                    <a:pt x="2181905" y="133206"/>
                  </a:lnTo>
                  <a:lnTo>
                    <a:pt x="2126654" y="90761"/>
                  </a:lnTo>
                  <a:lnTo>
                    <a:pt x="2065298" y="53007"/>
                  </a:lnTo>
                  <a:lnTo>
                    <a:pt x="2002027" y="15469"/>
                  </a:lnTo>
                  <a:lnTo>
                    <a:pt x="1980074" y="1225"/>
                  </a:lnTo>
                  <a:lnTo>
                    <a:pt x="1976326" y="0"/>
                  </a:lnTo>
                  <a:lnTo>
                    <a:pt x="1977337" y="2693"/>
                  </a:lnTo>
                  <a:lnTo>
                    <a:pt x="1990158" y="15044"/>
                  </a:lnTo>
                  <a:lnTo>
                    <a:pt x="2042930" y="51569"/>
                  </a:lnTo>
                  <a:lnTo>
                    <a:pt x="2098760" y="86990"/>
                  </a:lnTo>
                  <a:lnTo>
                    <a:pt x="2153679" y="122582"/>
                  </a:lnTo>
                  <a:lnTo>
                    <a:pt x="2210371" y="152952"/>
                  </a:lnTo>
                  <a:lnTo>
                    <a:pt x="2259447" y="194169"/>
                  </a:lnTo>
                  <a:lnTo>
                    <a:pt x="2260841" y="201159"/>
                  </a:lnTo>
                  <a:lnTo>
                    <a:pt x="2258260" y="208159"/>
                  </a:lnTo>
                  <a:lnTo>
                    <a:pt x="2253030" y="215165"/>
                  </a:lnTo>
                  <a:lnTo>
                    <a:pt x="2237860" y="226069"/>
                  </a:lnTo>
                  <a:lnTo>
                    <a:pt x="2182072" y="253551"/>
                  </a:lnTo>
                  <a:lnTo>
                    <a:pt x="2118803" y="285221"/>
                  </a:lnTo>
                  <a:lnTo>
                    <a:pt x="2095171" y="3028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376765" y="1884601"/>
              <a:ext cx="25184" cy="305327"/>
            </a:xfrm>
            <a:custGeom>
              <a:avLst/>
              <a:gdLst/>
              <a:ahLst/>
              <a:cxnLst/>
              <a:rect l="0" t="0" r="0" b="0"/>
              <a:pathLst>
                <a:path w="25184" h="305327">
                  <a:moveTo>
                    <a:pt x="14654" y="0"/>
                  </a:moveTo>
                  <a:lnTo>
                    <a:pt x="0" y="43962"/>
                  </a:lnTo>
                  <a:lnTo>
                    <a:pt x="2098" y="100234"/>
                  </a:lnTo>
                  <a:lnTo>
                    <a:pt x="3725" y="160742"/>
                  </a:lnTo>
                  <a:lnTo>
                    <a:pt x="9636" y="223084"/>
                  </a:lnTo>
                  <a:lnTo>
                    <a:pt x="20899" y="283015"/>
                  </a:lnTo>
                  <a:lnTo>
                    <a:pt x="25183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362120" y="2263626"/>
              <a:ext cx="275119" cy="276405"/>
            </a:xfrm>
            <a:custGeom>
              <a:avLst/>
              <a:gdLst/>
              <a:ahLst/>
              <a:cxnLst/>
              <a:rect l="0" t="0" r="0" b="0"/>
              <a:pathLst>
                <a:path w="275119" h="276405">
                  <a:moveTo>
                    <a:pt x="134584" y="42115"/>
                  </a:moveTo>
                  <a:lnTo>
                    <a:pt x="117816" y="36525"/>
                  </a:lnTo>
                  <a:lnTo>
                    <a:pt x="85032" y="38639"/>
                  </a:lnTo>
                  <a:lnTo>
                    <a:pt x="65378" y="46809"/>
                  </a:lnTo>
                  <a:lnTo>
                    <a:pt x="48844" y="59409"/>
                  </a:lnTo>
                  <a:lnTo>
                    <a:pt x="27551" y="86233"/>
                  </a:lnTo>
                  <a:lnTo>
                    <a:pt x="5428" y="142724"/>
                  </a:lnTo>
                  <a:lnTo>
                    <a:pt x="0" y="183189"/>
                  </a:lnTo>
                  <a:lnTo>
                    <a:pt x="4970" y="207759"/>
                  </a:lnTo>
                  <a:lnTo>
                    <a:pt x="20921" y="238204"/>
                  </a:lnTo>
                  <a:lnTo>
                    <a:pt x="34935" y="253268"/>
                  </a:lnTo>
                  <a:lnTo>
                    <a:pt x="82684" y="276404"/>
                  </a:lnTo>
                  <a:lnTo>
                    <a:pt x="106448" y="274535"/>
                  </a:lnTo>
                  <a:lnTo>
                    <a:pt x="159832" y="254271"/>
                  </a:lnTo>
                  <a:lnTo>
                    <a:pt x="214268" y="225399"/>
                  </a:lnTo>
                  <a:lnTo>
                    <a:pt x="246712" y="191307"/>
                  </a:lnTo>
                  <a:lnTo>
                    <a:pt x="273555" y="137107"/>
                  </a:lnTo>
                  <a:lnTo>
                    <a:pt x="275118" y="112800"/>
                  </a:lnTo>
                  <a:lnTo>
                    <a:pt x="266301" y="72807"/>
                  </a:lnTo>
                  <a:lnTo>
                    <a:pt x="261000" y="59067"/>
                  </a:lnTo>
                  <a:lnTo>
                    <a:pt x="242632" y="37561"/>
                  </a:lnTo>
                  <a:lnTo>
                    <a:pt x="218871" y="21373"/>
                  </a:lnTo>
                  <a:lnTo>
                    <a:pt x="171727" y="4569"/>
                  </a:lnTo>
                  <a:lnTo>
                    <a:pt x="1451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5643274" y="1989886"/>
            <a:ext cx="15620" cy="221099"/>
          </a:xfrm>
          <a:custGeom>
            <a:avLst/>
            <a:gdLst/>
            <a:ahLst/>
            <a:cxnLst/>
            <a:rect l="0" t="0" r="0" b="0"/>
            <a:pathLst>
              <a:path w="15620" h="221099">
                <a:moveTo>
                  <a:pt x="0" y="0"/>
                </a:moveTo>
                <a:lnTo>
                  <a:pt x="0" y="58616"/>
                </a:lnTo>
                <a:lnTo>
                  <a:pt x="11453" y="121452"/>
                </a:lnTo>
                <a:lnTo>
                  <a:pt x="15619" y="151075"/>
                </a:lnTo>
                <a:lnTo>
                  <a:pt x="11881" y="195568"/>
                </a:lnTo>
                <a:lnTo>
                  <a:pt x="10529" y="22109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295834" y="2389969"/>
            <a:ext cx="473783" cy="284270"/>
            <a:chOff x="5295834" y="2389969"/>
            <a:chExt cx="473783" cy="284270"/>
          </a:xfrm>
        </p:grpSpPr>
        <p:sp>
          <p:nvSpPr>
            <p:cNvPr id="23" name="Freeform 22"/>
            <p:cNvSpPr/>
            <p:nvPr/>
          </p:nvSpPr>
          <p:spPr>
            <a:xfrm>
              <a:off x="5295834" y="249525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3192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74948" y="2389969"/>
              <a:ext cx="15685" cy="242156"/>
            </a:xfrm>
            <a:custGeom>
              <a:avLst/>
              <a:gdLst/>
              <a:ahLst/>
              <a:cxnLst/>
              <a:rect l="0" t="0" r="0" b="0"/>
              <a:pathLst>
                <a:path w="15685" h="242156">
                  <a:moveTo>
                    <a:pt x="15684" y="0"/>
                  </a:moveTo>
                  <a:lnTo>
                    <a:pt x="7351" y="37477"/>
                  </a:lnTo>
                  <a:lnTo>
                    <a:pt x="0" y="88901"/>
                  </a:lnTo>
                  <a:lnTo>
                    <a:pt x="3668" y="149747"/>
                  </a:lnTo>
                  <a:lnTo>
                    <a:pt x="4862" y="204014"/>
                  </a:lnTo>
                  <a:lnTo>
                    <a:pt x="5155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95875" y="2432082"/>
              <a:ext cx="73701" cy="107949"/>
            </a:xfrm>
            <a:custGeom>
              <a:avLst/>
              <a:gdLst/>
              <a:ahLst/>
              <a:cxnLst/>
              <a:rect l="0" t="0" r="0" b="0"/>
              <a:pathLst>
                <a:path w="73701" h="107949">
                  <a:moveTo>
                    <a:pt x="73700" y="84228"/>
                  </a:moveTo>
                  <a:lnTo>
                    <a:pt x="55719" y="99870"/>
                  </a:lnTo>
                  <a:lnTo>
                    <a:pt x="38803" y="107948"/>
                  </a:lnTo>
                  <a:lnTo>
                    <a:pt x="29378" y="107060"/>
                  </a:lnTo>
                  <a:lnTo>
                    <a:pt x="9548" y="96716"/>
                  </a:lnTo>
                  <a:lnTo>
                    <a:pt x="4026" y="89044"/>
                  </a:lnTo>
                  <a:lnTo>
                    <a:pt x="1514" y="80420"/>
                  </a:lnTo>
                  <a:lnTo>
                    <a:pt x="133" y="186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38031" y="241102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8466" y="54144"/>
                  </a:lnTo>
                  <a:lnTo>
                    <a:pt x="22520" y="109091"/>
                  </a:lnTo>
                  <a:lnTo>
                    <a:pt x="14110" y="158939"/>
                  </a:lnTo>
                  <a:lnTo>
                    <a:pt x="8116" y="21956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73395" y="1821430"/>
            <a:ext cx="3926992" cy="1337120"/>
            <a:chOff x="173395" y="1821430"/>
            <a:chExt cx="3926992" cy="1337120"/>
          </a:xfrm>
        </p:grpSpPr>
        <p:sp>
          <p:nvSpPr>
            <p:cNvPr id="28" name="Freeform 27"/>
            <p:cNvSpPr/>
            <p:nvPr/>
          </p:nvSpPr>
          <p:spPr>
            <a:xfrm>
              <a:off x="173395" y="1821430"/>
              <a:ext cx="363559" cy="257722"/>
            </a:xfrm>
            <a:custGeom>
              <a:avLst/>
              <a:gdLst/>
              <a:ahLst/>
              <a:cxnLst/>
              <a:rect l="0" t="0" r="0" b="0"/>
              <a:pathLst>
                <a:path w="363559" h="25772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23344" y="143433"/>
                  </a:lnTo>
                  <a:lnTo>
                    <a:pt x="34896" y="183528"/>
                  </a:lnTo>
                  <a:lnTo>
                    <a:pt x="65875" y="232456"/>
                  </a:lnTo>
                  <a:lnTo>
                    <a:pt x="73855" y="238029"/>
                  </a:lnTo>
                  <a:lnTo>
                    <a:pt x="82685" y="240574"/>
                  </a:lnTo>
                  <a:lnTo>
                    <a:pt x="92082" y="241101"/>
                  </a:lnTo>
                  <a:lnTo>
                    <a:pt x="111880" y="232328"/>
                  </a:lnTo>
                  <a:lnTo>
                    <a:pt x="130039" y="216730"/>
                  </a:lnTo>
                  <a:lnTo>
                    <a:pt x="151228" y="178121"/>
                  </a:lnTo>
                  <a:lnTo>
                    <a:pt x="155324" y="167880"/>
                  </a:lnTo>
                  <a:lnTo>
                    <a:pt x="159225" y="165733"/>
                  </a:lnTo>
                  <a:lnTo>
                    <a:pt x="162995" y="168980"/>
                  </a:lnTo>
                  <a:lnTo>
                    <a:pt x="190767" y="230402"/>
                  </a:lnTo>
                  <a:lnTo>
                    <a:pt x="199231" y="241338"/>
                  </a:lnTo>
                  <a:lnTo>
                    <a:pt x="221114" y="253490"/>
                  </a:lnTo>
                  <a:lnTo>
                    <a:pt x="246437" y="257721"/>
                  </a:lnTo>
                  <a:lnTo>
                    <a:pt x="273290" y="255702"/>
                  </a:lnTo>
                  <a:lnTo>
                    <a:pt x="294583" y="247786"/>
                  </a:lnTo>
                  <a:lnTo>
                    <a:pt x="327316" y="223640"/>
                  </a:lnTo>
                  <a:lnTo>
                    <a:pt x="349180" y="197675"/>
                  </a:lnTo>
                  <a:lnTo>
                    <a:pt x="357168" y="174813"/>
                  </a:lnTo>
                  <a:lnTo>
                    <a:pt x="36355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3376" y="1831958"/>
              <a:ext cx="313661" cy="275772"/>
            </a:xfrm>
            <a:custGeom>
              <a:avLst/>
              <a:gdLst/>
              <a:ahLst/>
              <a:cxnLst/>
              <a:rect l="0" t="0" r="0" b="0"/>
              <a:pathLst>
                <a:path w="313661" h="27577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6"/>
                  </a:lnTo>
                  <a:lnTo>
                    <a:pt x="7938" y="186722"/>
                  </a:lnTo>
                  <a:lnTo>
                    <a:pt x="9425" y="246760"/>
                  </a:lnTo>
                  <a:lnTo>
                    <a:pt x="14376" y="274326"/>
                  </a:lnTo>
                  <a:lnTo>
                    <a:pt x="11799" y="265422"/>
                  </a:lnTo>
                  <a:lnTo>
                    <a:pt x="16113" y="245867"/>
                  </a:lnTo>
                  <a:lnTo>
                    <a:pt x="42797" y="182430"/>
                  </a:lnTo>
                  <a:lnTo>
                    <a:pt x="48857" y="174262"/>
                  </a:lnTo>
                  <a:lnTo>
                    <a:pt x="57576" y="169987"/>
                  </a:lnTo>
                  <a:lnTo>
                    <a:pt x="79742" y="168357"/>
                  </a:lnTo>
                  <a:lnTo>
                    <a:pt x="98952" y="174651"/>
                  </a:lnTo>
                  <a:lnTo>
                    <a:pt x="115289" y="186417"/>
                  </a:lnTo>
                  <a:lnTo>
                    <a:pt x="130349" y="203345"/>
                  </a:lnTo>
                  <a:lnTo>
                    <a:pt x="138602" y="225686"/>
                  </a:lnTo>
                  <a:lnTo>
                    <a:pt x="140802" y="238195"/>
                  </a:lnTo>
                  <a:lnTo>
                    <a:pt x="144609" y="244195"/>
                  </a:lnTo>
                  <a:lnTo>
                    <a:pt x="149487" y="245855"/>
                  </a:lnTo>
                  <a:lnTo>
                    <a:pt x="155078" y="244622"/>
                  </a:lnTo>
                  <a:lnTo>
                    <a:pt x="174126" y="231708"/>
                  </a:lnTo>
                  <a:lnTo>
                    <a:pt x="211606" y="202710"/>
                  </a:lnTo>
                  <a:lnTo>
                    <a:pt x="267509" y="174440"/>
                  </a:lnTo>
                  <a:lnTo>
                    <a:pt x="285739" y="160977"/>
                  </a:lnTo>
                  <a:lnTo>
                    <a:pt x="303567" y="134655"/>
                  </a:lnTo>
                  <a:lnTo>
                    <a:pt x="303422" y="127204"/>
                  </a:lnTo>
                  <a:lnTo>
                    <a:pt x="299816" y="121068"/>
                  </a:lnTo>
                  <a:lnTo>
                    <a:pt x="293902" y="115807"/>
                  </a:lnTo>
                  <a:lnTo>
                    <a:pt x="286450" y="114639"/>
                  </a:lnTo>
                  <a:lnTo>
                    <a:pt x="268811" y="119581"/>
                  </a:lnTo>
                  <a:lnTo>
                    <a:pt x="239150" y="135517"/>
                  </a:lnTo>
                  <a:lnTo>
                    <a:pt x="224782" y="154597"/>
                  </a:lnTo>
                  <a:lnTo>
                    <a:pt x="219313" y="166235"/>
                  </a:lnTo>
                  <a:lnTo>
                    <a:pt x="216356" y="194765"/>
                  </a:lnTo>
                  <a:lnTo>
                    <a:pt x="223989" y="249562"/>
                  </a:lnTo>
                  <a:lnTo>
                    <a:pt x="229313" y="258792"/>
                  </a:lnTo>
                  <a:lnTo>
                    <a:pt x="244587" y="272166"/>
                  </a:lnTo>
                  <a:lnTo>
                    <a:pt x="266193" y="275771"/>
                  </a:lnTo>
                  <a:lnTo>
                    <a:pt x="31366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02142" y="1985752"/>
              <a:ext cx="177050" cy="162062"/>
            </a:xfrm>
            <a:custGeom>
              <a:avLst/>
              <a:gdLst/>
              <a:ahLst/>
              <a:cxnLst/>
              <a:rect l="0" t="0" r="0" b="0"/>
              <a:pathLst>
                <a:path w="177050" h="162062">
                  <a:moveTo>
                    <a:pt x="29650" y="25191"/>
                  </a:moveTo>
                  <a:lnTo>
                    <a:pt x="22415" y="52747"/>
                  </a:lnTo>
                  <a:lnTo>
                    <a:pt x="16653" y="105850"/>
                  </a:lnTo>
                  <a:lnTo>
                    <a:pt x="13966" y="117568"/>
                  </a:lnTo>
                  <a:lnTo>
                    <a:pt x="11005" y="121870"/>
                  </a:lnTo>
                  <a:lnTo>
                    <a:pt x="7862" y="121229"/>
                  </a:lnTo>
                  <a:lnTo>
                    <a:pt x="4596" y="117292"/>
                  </a:lnTo>
                  <a:lnTo>
                    <a:pt x="0" y="83806"/>
                  </a:lnTo>
                  <a:lnTo>
                    <a:pt x="4227" y="48017"/>
                  </a:lnTo>
                  <a:lnTo>
                    <a:pt x="18478" y="15187"/>
                  </a:lnTo>
                  <a:lnTo>
                    <a:pt x="26882" y="7993"/>
                  </a:lnTo>
                  <a:lnTo>
                    <a:pt x="48697" y="0"/>
                  </a:lnTo>
                  <a:lnTo>
                    <a:pt x="58726" y="208"/>
                  </a:lnTo>
                  <a:lnTo>
                    <a:pt x="76108" y="6678"/>
                  </a:lnTo>
                  <a:lnTo>
                    <a:pt x="104637" y="23475"/>
                  </a:lnTo>
                  <a:lnTo>
                    <a:pt x="129727" y="54448"/>
                  </a:lnTo>
                  <a:lnTo>
                    <a:pt x="154844" y="109112"/>
                  </a:lnTo>
                  <a:lnTo>
                    <a:pt x="177049" y="16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63461" y="1979357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34897" y="43963"/>
                  </a:lnTo>
                  <a:lnTo>
                    <a:pt x="97073" y="97963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05575" y="1937243"/>
              <a:ext cx="157928" cy="452727"/>
            </a:xfrm>
            <a:custGeom>
              <a:avLst/>
              <a:gdLst/>
              <a:ahLst/>
              <a:cxnLst/>
              <a:rect l="0" t="0" r="0" b="0"/>
              <a:pathLst>
                <a:path w="157928" h="452727">
                  <a:moveTo>
                    <a:pt x="157927" y="0"/>
                  </a:moveTo>
                  <a:lnTo>
                    <a:pt x="130416" y="53875"/>
                  </a:lnTo>
                  <a:lnTo>
                    <a:pt x="106789" y="111037"/>
                  </a:lnTo>
                  <a:lnTo>
                    <a:pt x="81768" y="174066"/>
                  </a:lnTo>
                  <a:lnTo>
                    <a:pt x="65562" y="222761"/>
                  </a:lnTo>
                  <a:lnTo>
                    <a:pt x="49605" y="280439"/>
                  </a:lnTo>
                  <a:lnTo>
                    <a:pt x="27952" y="341268"/>
                  </a:lnTo>
                  <a:lnTo>
                    <a:pt x="11197" y="39955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08318" y="2000414"/>
              <a:ext cx="136803" cy="170731"/>
            </a:xfrm>
            <a:custGeom>
              <a:avLst/>
              <a:gdLst/>
              <a:ahLst/>
              <a:cxnLst/>
              <a:rect l="0" t="0" r="0" b="0"/>
              <a:pathLst>
                <a:path w="136803" h="170731">
                  <a:moveTo>
                    <a:pt x="81526" y="0"/>
                  </a:moveTo>
                  <a:lnTo>
                    <a:pt x="21933" y="49498"/>
                  </a:lnTo>
                  <a:lnTo>
                    <a:pt x="6417" y="75887"/>
                  </a:lnTo>
                  <a:lnTo>
                    <a:pt x="0" y="111522"/>
                  </a:lnTo>
                  <a:lnTo>
                    <a:pt x="3688" y="146128"/>
                  </a:lnTo>
                  <a:lnTo>
                    <a:pt x="9747" y="154740"/>
                  </a:lnTo>
                  <a:lnTo>
                    <a:pt x="28957" y="167430"/>
                  </a:lnTo>
                  <a:lnTo>
                    <a:pt x="49973" y="170730"/>
                  </a:lnTo>
                  <a:lnTo>
                    <a:pt x="69842" y="167127"/>
                  </a:lnTo>
                  <a:lnTo>
                    <a:pt x="95352" y="150775"/>
                  </a:lnTo>
                  <a:lnTo>
                    <a:pt x="114577" y="133691"/>
                  </a:lnTo>
                  <a:lnTo>
                    <a:pt x="133953" y="98754"/>
                  </a:lnTo>
                  <a:lnTo>
                    <a:pt x="136802" y="75476"/>
                  </a:lnTo>
                  <a:lnTo>
                    <a:pt x="133000" y="54602"/>
                  </a:lnTo>
                  <a:lnTo>
                    <a:pt x="123511" y="37526"/>
                  </a:lnTo>
                  <a:lnTo>
                    <a:pt x="114614" y="28377"/>
                  </a:lnTo>
                  <a:lnTo>
                    <a:pt x="10258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06091" y="2032000"/>
              <a:ext cx="125910" cy="147794"/>
            </a:xfrm>
            <a:custGeom>
              <a:avLst/>
              <a:gdLst/>
              <a:ahLst/>
              <a:cxnLst/>
              <a:rect l="0" t="0" r="0" b="0"/>
              <a:pathLst>
                <a:path w="125910" h="14779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8" y="113211"/>
                  </a:lnTo>
                  <a:lnTo>
                    <a:pt x="10873" y="124607"/>
                  </a:lnTo>
                  <a:lnTo>
                    <a:pt x="25649" y="140389"/>
                  </a:lnTo>
                  <a:lnTo>
                    <a:pt x="34502" y="146235"/>
                  </a:lnTo>
                  <a:lnTo>
                    <a:pt x="43914" y="147793"/>
                  </a:lnTo>
                  <a:lnTo>
                    <a:pt x="63730" y="143284"/>
                  </a:lnTo>
                  <a:lnTo>
                    <a:pt x="89028" y="127592"/>
                  </a:lnTo>
                  <a:lnTo>
                    <a:pt x="111342" y="102535"/>
                  </a:lnTo>
                  <a:lnTo>
                    <a:pt x="119434" y="79886"/>
                  </a:lnTo>
                  <a:lnTo>
                    <a:pt x="125056" y="18145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05741" y="1853015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12997" y="220568"/>
                  </a:lnTo>
                  <a:lnTo>
                    <a:pt x="18669" y="270464"/>
                  </a:lnTo>
                  <a:lnTo>
                    <a:pt x="20585" y="329246"/>
                  </a:lnTo>
                  <a:lnTo>
                    <a:pt x="21912" y="334141"/>
                  </a:lnTo>
                  <a:lnTo>
                    <a:pt x="23966" y="332725"/>
                  </a:lnTo>
                  <a:lnTo>
                    <a:pt x="42369" y="274645"/>
                  </a:lnTo>
                  <a:lnTo>
                    <a:pt x="50416" y="254255"/>
                  </a:lnTo>
                  <a:lnTo>
                    <a:pt x="69270" y="229623"/>
                  </a:lnTo>
                  <a:lnTo>
                    <a:pt x="86938" y="214749"/>
                  </a:lnTo>
                  <a:lnTo>
                    <a:pt x="109609" y="209698"/>
                  </a:lnTo>
                  <a:lnTo>
                    <a:pt x="122205" y="209989"/>
                  </a:lnTo>
                  <a:lnTo>
                    <a:pt x="131773" y="213692"/>
                  </a:lnTo>
                  <a:lnTo>
                    <a:pt x="165430" y="248892"/>
                  </a:lnTo>
                  <a:lnTo>
                    <a:pt x="172960" y="269326"/>
                  </a:lnTo>
                  <a:lnTo>
                    <a:pt x="183383" y="314983"/>
                  </a:lnTo>
                  <a:lnTo>
                    <a:pt x="189908" y="327166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49300" y="2020760"/>
              <a:ext cx="188110" cy="170437"/>
            </a:xfrm>
            <a:custGeom>
              <a:avLst/>
              <a:gdLst/>
              <a:ahLst/>
              <a:cxnLst/>
              <a:rect l="0" t="0" r="0" b="0"/>
              <a:pathLst>
                <a:path w="188110" h="170437">
                  <a:moveTo>
                    <a:pt x="124938" y="42825"/>
                  </a:moveTo>
                  <a:lnTo>
                    <a:pt x="119349" y="26057"/>
                  </a:lnTo>
                  <a:lnTo>
                    <a:pt x="107246" y="11586"/>
                  </a:lnTo>
                  <a:lnTo>
                    <a:pt x="99105" y="4452"/>
                  </a:lnTo>
                  <a:lnTo>
                    <a:pt x="90169" y="865"/>
                  </a:lnTo>
                  <a:lnTo>
                    <a:pt x="70880" y="0"/>
                  </a:lnTo>
                  <a:lnTo>
                    <a:pt x="40291" y="11679"/>
                  </a:lnTo>
                  <a:lnTo>
                    <a:pt x="14589" y="35546"/>
                  </a:lnTo>
                  <a:lnTo>
                    <a:pt x="5704" y="61037"/>
                  </a:lnTo>
                  <a:lnTo>
                    <a:pt x="0" y="119472"/>
                  </a:lnTo>
                  <a:lnTo>
                    <a:pt x="5459" y="141621"/>
                  </a:lnTo>
                  <a:lnTo>
                    <a:pt x="10190" y="150803"/>
                  </a:lnTo>
                  <a:lnTo>
                    <a:pt x="24806" y="164125"/>
                  </a:lnTo>
                  <a:lnTo>
                    <a:pt x="33617" y="169315"/>
                  </a:lnTo>
                  <a:lnTo>
                    <a:pt x="41830" y="170436"/>
                  </a:lnTo>
                  <a:lnTo>
                    <a:pt x="57196" y="165442"/>
                  </a:lnTo>
                  <a:lnTo>
                    <a:pt x="79000" y="143887"/>
                  </a:lnTo>
                  <a:lnTo>
                    <a:pt x="106747" y="84568"/>
                  </a:lnTo>
                  <a:lnTo>
                    <a:pt x="112896" y="43705"/>
                  </a:lnTo>
                  <a:lnTo>
                    <a:pt x="123852" y="86711"/>
                  </a:lnTo>
                  <a:lnTo>
                    <a:pt x="147167" y="124283"/>
                  </a:lnTo>
                  <a:lnTo>
                    <a:pt x="167399" y="144170"/>
                  </a:lnTo>
                  <a:lnTo>
                    <a:pt x="188109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79523" y="1989886"/>
              <a:ext cx="136871" cy="215781"/>
            </a:xfrm>
            <a:custGeom>
              <a:avLst/>
              <a:gdLst/>
              <a:ahLst/>
              <a:cxnLst/>
              <a:rect l="0" t="0" r="0" b="0"/>
              <a:pathLst>
                <a:path w="136871" h="215781">
                  <a:moveTo>
                    <a:pt x="0" y="10528"/>
                  </a:moveTo>
                  <a:lnTo>
                    <a:pt x="14654" y="63556"/>
                  </a:lnTo>
                  <a:lnTo>
                    <a:pt x="28198" y="113766"/>
                  </a:lnTo>
                  <a:lnTo>
                    <a:pt x="45639" y="177097"/>
                  </a:lnTo>
                  <a:lnTo>
                    <a:pt x="61746" y="210010"/>
                  </a:lnTo>
                  <a:lnTo>
                    <a:pt x="68070" y="214876"/>
                  </a:lnTo>
                  <a:lnTo>
                    <a:pt x="74626" y="215780"/>
                  </a:lnTo>
                  <a:lnTo>
                    <a:pt x="81336" y="214043"/>
                  </a:lnTo>
                  <a:lnTo>
                    <a:pt x="86979" y="208206"/>
                  </a:lnTo>
                  <a:lnTo>
                    <a:pt x="96369" y="189242"/>
                  </a:lnTo>
                  <a:lnTo>
                    <a:pt x="104694" y="131704"/>
                  </a:lnTo>
                  <a:lnTo>
                    <a:pt x="116390" y="77185"/>
                  </a:lnTo>
                  <a:lnTo>
                    <a:pt x="133802" y="1707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58507" y="2010574"/>
              <a:ext cx="158495" cy="210940"/>
            </a:xfrm>
            <a:custGeom>
              <a:avLst/>
              <a:gdLst/>
              <a:ahLst/>
              <a:cxnLst/>
              <a:rect l="0" t="0" r="0" b="0"/>
              <a:pathLst>
                <a:path w="158495" h="210940">
                  <a:moveTo>
                    <a:pt x="0" y="63540"/>
                  </a:moveTo>
                  <a:lnTo>
                    <a:pt x="17981" y="79181"/>
                  </a:lnTo>
                  <a:lnTo>
                    <a:pt x="34898" y="87259"/>
                  </a:lnTo>
                  <a:lnTo>
                    <a:pt x="69742" y="92794"/>
                  </a:lnTo>
                  <a:lnTo>
                    <a:pt x="104113" y="88845"/>
                  </a:lnTo>
                  <a:lnTo>
                    <a:pt x="122702" y="80246"/>
                  </a:lnTo>
                  <a:lnTo>
                    <a:pt x="153699" y="55661"/>
                  </a:lnTo>
                  <a:lnTo>
                    <a:pt x="157448" y="47759"/>
                  </a:lnTo>
                  <a:lnTo>
                    <a:pt x="158494" y="29620"/>
                  </a:lnTo>
                  <a:lnTo>
                    <a:pt x="154796" y="21039"/>
                  </a:lnTo>
                  <a:lnTo>
                    <a:pt x="141328" y="5266"/>
                  </a:lnTo>
                  <a:lnTo>
                    <a:pt x="132823" y="1294"/>
                  </a:lnTo>
                  <a:lnTo>
                    <a:pt x="114015" y="0"/>
                  </a:lnTo>
                  <a:lnTo>
                    <a:pt x="83695" y="5849"/>
                  </a:lnTo>
                  <a:lnTo>
                    <a:pt x="66054" y="18012"/>
                  </a:lnTo>
                  <a:lnTo>
                    <a:pt x="51585" y="36286"/>
                  </a:lnTo>
                  <a:lnTo>
                    <a:pt x="38031" y="72882"/>
                  </a:lnTo>
                  <a:lnTo>
                    <a:pt x="32859" y="127170"/>
                  </a:lnTo>
                  <a:lnTo>
                    <a:pt x="34492" y="152651"/>
                  </a:lnTo>
                  <a:lnTo>
                    <a:pt x="43016" y="171775"/>
                  </a:lnTo>
                  <a:lnTo>
                    <a:pt x="60969" y="195695"/>
                  </a:lnTo>
                  <a:lnTo>
                    <a:pt x="80520" y="204164"/>
                  </a:lnTo>
                  <a:lnTo>
                    <a:pt x="126342" y="210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32290" y="1859571"/>
              <a:ext cx="368498" cy="375678"/>
            </a:xfrm>
            <a:custGeom>
              <a:avLst/>
              <a:gdLst/>
              <a:ahLst/>
              <a:cxnLst/>
              <a:rect l="0" t="0" r="0" b="0"/>
              <a:pathLst>
                <a:path w="368498" h="375678">
                  <a:moveTo>
                    <a:pt x="0" y="88201"/>
                  </a:moveTo>
                  <a:lnTo>
                    <a:pt x="49498" y="29637"/>
                  </a:lnTo>
                  <a:lnTo>
                    <a:pt x="81476" y="13397"/>
                  </a:lnTo>
                  <a:lnTo>
                    <a:pt x="114998" y="1176"/>
                  </a:lnTo>
                  <a:lnTo>
                    <a:pt x="136508" y="0"/>
                  </a:lnTo>
                  <a:lnTo>
                    <a:pt x="156597" y="4547"/>
                  </a:lnTo>
                  <a:lnTo>
                    <a:pt x="188557" y="26529"/>
                  </a:lnTo>
                  <a:lnTo>
                    <a:pt x="217400" y="58991"/>
                  </a:lnTo>
                  <a:lnTo>
                    <a:pt x="225303" y="81848"/>
                  </a:lnTo>
                  <a:lnTo>
                    <a:pt x="230377" y="140238"/>
                  </a:lnTo>
                  <a:lnTo>
                    <a:pt x="230210" y="198522"/>
                  </a:lnTo>
                  <a:lnTo>
                    <a:pt x="216940" y="261522"/>
                  </a:lnTo>
                  <a:lnTo>
                    <a:pt x="195017" y="314246"/>
                  </a:lnTo>
                  <a:lnTo>
                    <a:pt x="161237" y="357235"/>
                  </a:lnTo>
                  <a:lnTo>
                    <a:pt x="134731" y="373545"/>
                  </a:lnTo>
                  <a:lnTo>
                    <a:pt x="114862" y="375677"/>
                  </a:lnTo>
                  <a:lnTo>
                    <a:pt x="104651" y="374608"/>
                  </a:lnTo>
                  <a:lnTo>
                    <a:pt x="96673" y="370386"/>
                  </a:lnTo>
                  <a:lnTo>
                    <a:pt x="84690" y="356336"/>
                  </a:lnTo>
                  <a:lnTo>
                    <a:pt x="71367" y="328695"/>
                  </a:lnTo>
                  <a:lnTo>
                    <a:pt x="69933" y="308561"/>
                  </a:lnTo>
                  <a:lnTo>
                    <a:pt x="78544" y="267039"/>
                  </a:lnTo>
                  <a:lnTo>
                    <a:pt x="83948" y="258899"/>
                  </a:lnTo>
                  <a:lnTo>
                    <a:pt x="99311" y="246735"/>
                  </a:lnTo>
                  <a:lnTo>
                    <a:pt x="120957" y="243668"/>
                  </a:lnTo>
                  <a:lnTo>
                    <a:pt x="172981" y="251231"/>
                  </a:lnTo>
                  <a:lnTo>
                    <a:pt x="233955" y="275728"/>
                  </a:lnTo>
                  <a:lnTo>
                    <a:pt x="288239" y="296948"/>
                  </a:lnTo>
                  <a:lnTo>
                    <a:pt x="348671" y="324339"/>
                  </a:lnTo>
                  <a:lnTo>
                    <a:pt x="368497" y="330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5854" y="2610367"/>
              <a:ext cx="189514" cy="213157"/>
            </a:xfrm>
            <a:custGeom>
              <a:avLst/>
              <a:gdLst/>
              <a:ahLst/>
              <a:cxnLst/>
              <a:rect l="0" t="0" r="0" b="0"/>
              <a:pathLst>
                <a:path w="189514" h="213157">
                  <a:moveTo>
                    <a:pt x="0" y="32286"/>
                  </a:moveTo>
                  <a:lnTo>
                    <a:pt x="0" y="81216"/>
                  </a:lnTo>
                  <a:lnTo>
                    <a:pt x="0" y="140347"/>
                  </a:lnTo>
                  <a:lnTo>
                    <a:pt x="11453" y="199721"/>
                  </a:lnTo>
                  <a:lnTo>
                    <a:pt x="15619" y="213156"/>
                  </a:lnTo>
                  <a:lnTo>
                    <a:pt x="9960" y="151986"/>
                  </a:lnTo>
                  <a:lnTo>
                    <a:pt x="5434" y="98651"/>
                  </a:lnTo>
                  <a:lnTo>
                    <a:pt x="15112" y="53973"/>
                  </a:lnTo>
                  <a:lnTo>
                    <a:pt x="30474" y="21944"/>
                  </a:lnTo>
                  <a:lnTo>
                    <a:pt x="46300" y="7022"/>
                  </a:lnTo>
                  <a:lnTo>
                    <a:pt x="55433" y="1405"/>
                  </a:lnTo>
                  <a:lnTo>
                    <a:pt x="63862" y="0"/>
                  </a:lnTo>
                  <a:lnTo>
                    <a:pt x="71820" y="1403"/>
                  </a:lnTo>
                  <a:lnTo>
                    <a:pt x="106994" y="20466"/>
                  </a:lnTo>
                  <a:lnTo>
                    <a:pt x="120863" y="36391"/>
                  </a:lnTo>
                  <a:lnTo>
                    <a:pt x="144887" y="80800"/>
                  </a:lnTo>
                  <a:lnTo>
                    <a:pt x="157692" y="140698"/>
                  </a:lnTo>
                  <a:lnTo>
                    <a:pt x="177205" y="182512"/>
                  </a:lnTo>
                  <a:lnTo>
                    <a:pt x="189513" y="200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7426" y="2632620"/>
              <a:ext cx="131873" cy="189018"/>
            </a:xfrm>
            <a:custGeom>
              <a:avLst/>
              <a:gdLst/>
              <a:ahLst/>
              <a:cxnLst/>
              <a:rect l="0" t="0" r="0" b="0"/>
              <a:pathLst>
                <a:path w="131873" h="189018">
                  <a:moveTo>
                    <a:pt x="10584" y="73203"/>
                  </a:moveTo>
                  <a:lnTo>
                    <a:pt x="74012" y="55245"/>
                  </a:lnTo>
                  <a:lnTo>
                    <a:pt x="126431" y="32465"/>
                  </a:lnTo>
                  <a:lnTo>
                    <a:pt x="131099" y="24987"/>
                  </a:lnTo>
                  <a:lnTo>
                    <a:pt x="131872" y="16493"/>
                  </a:lnTo>
                  <a:lnTo>
                    <a:pt x="130047" y="7320"/>
                  </a:lnTo>
                  <a:lnTo>
                    <a:pt x="124151" y="2375"/>
                  </a:lnTo>
                  <a:lnTo>
                    <a:pt x="105122" y="0"/>
                  </a:lnTo>
                  <a:lnTo>
                    <a:pt x="68101" y="5240"/>
                  </a:lnTo>
                  <a:lnTo>
                    <a:pt x="33085" y="19791"/>
                  </a:lnTo>
                  <a:lnTo>
                    <a:pt x="14345" y="38546"/>
                  </a:lnTo>
                  <a:lnTo>
                    <a:pt x="6073" y="50099"/>
                  </a:lnTo>
                  <a:lnTo>
                    <a:pt x="0" y="72293"/>
                  </a:lnTo>
                  <a:lnTo>
                    <a:pt x="3159" y="104519"/>
                  </a:lnTo>
                  <a:lnTo>
                    <a:pt x="9623" y="124556"/>
                  </a:lnTo>
                  <a:lnTo>
                    <a:pt x="39458" y="163818"/>
                  </a:lnTo>
                  <a:lnTo>
                    <a:pt x="84283" y="189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8580" y="2671824"/>
              <a:ext cx="197224" cy="409523"/>
            </a:xfrm>
            <a:custGeom>
              <a:avLst/>
              <a:gdLst/>
              <a:ahLst/>
              <a:cxnLst/>
              <a:rect l="0" t="0" r="0" b="0"/>
              <a:pathLst>
                <a:path w="197224" h="409523">
                  <a:moveTo>
                    <a:pt x="136870" y="86642"/>
                  </a:moveTo>
                  <a:lnTo>
                    <a:pt x="145204" y="49164"/>
                  </a:lnTo>
                  <a:lnTo>
                    <a:pt x="145935" y="37090"/>
                  </a:lnTo>
                  <a:lnTo>
                    <a:pt x="142914" y="27871"/>
                  </a:lnTo>
                  <a:lnTo>
                    <a:pt x="137390" y="20555"/>
                  </a:lnTo>
                  <a:lnTo>
                    <a:pt x="120723" y="9307"/>
                  </a:lnTo>
                  <a:lnTo>
                    <a:pt x="97718" y="408"/>
                  </a:lnTo>
                  <a:lnTo>
                    <a:pt x="58459" y="0"/>
                  </a:lnTo>
                  <a:lnTo>
                    <a:pt x="22780" y="12877"/>
                  </a:lnTo>
                  <a:lnTo>
                    <a:pt x="15187" y="21088"/>
                  </a:lnTo>
                  <a:lnTo>
                    <a:pt x="6750" y="42689"/>
                  </a:lnTo>
                  <a:lnTo>
                    <a:pt x="2000" y="81158"/>
                  </a:lnTo>
                  <a:lnTo>
                    <a:pt x="7128" y="105261"/>
                  </a:lnTo>
                  <a:lnTo>
                    <a:pt x="11771" y="116602"/>
                  </a:lnTo>
                  <a:lnTo>
                    <a:pt x="19546" y="125333"/>
                  </a:lnTo>
                  <a:lnTo>
                    <a:pt x="40662" y="138153"/>
                  </a:lnTo>
                  <a:lnTo>
                    <a:pt x="62526" y="141511"/>
                  </a:lnTo>
                  <a:lnTo>
                    <a:pt x="82771" y="137934"/>
                  </a:lnTo>
                  <a:lnTo>
                    <a:pt x="99568" y="128546"/>
                  </a:lnTo>
                  <a:lnTo>
                    <a:pt x="111713" y="113455"/>
                  </a:lnTo>
                  <a:lnTo>
                    <a:pt x="134630" y="80760"/>
                  </a:lnTo>
                  <a:lnTo>
                    <a:pt x="138887" y="80381"/>
                  </a:lnTo>
                  <a:lnTo>
                    <a:pt x="141724" y="84808"/>
                  </a:lnTo>
                  <a:lnTo>
                    <a:pt x="153887" y="139476"/>
                  </a:lnTo>
                  <a:lnTo>
                    <a:pt x="160249" y="197641"/>
                  </a:lnTo>
                  <a:lnTo>
                    <a:pt x="178013" y="254797"/>
                  </a:lnTo>
                  <a:lnTo>
                    <a:pt x="194477" y="314007"/>
                  </a:lnTo>
                  <a:lnTo>
                    <a:pt x="197223" y="355481"/>
                  </a:lnTo>
                  <a:lnTo>
                    <a:pt x="193719" y="379261"/>
                  </a:lnTo>
                  <a:lnTo>
                    <a:pt x="188808" y="388176"/>
                  </a:lnTo>
                  <a:lnTo>
                    <a:pt x="173992" y="401201"/>
                  </a:lnTo>
                  <a:lnTo>
                    <a:pt x="134741" y="409522"/>
                  </a:lnTo>
                  <a:lnTo>
                    <a:pt x="71416" y="403928"/>
                  </a:lnTo>
                  <a:lnTo>
                    <a:pt x="25805" y="391558"/>
                  </a:lnTo>
                  <a:lnTo>
                    <a:pt x="0" y="381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20098" y="2673768"/>
              <a:ext cx="253851" cy="190583"/>
            </a:xfrm>
            <a:custGeom>
              <a:avLst/>
              <a:gdLst/>
              <a:ahLst/>
              <a:cxnLst/>
              <a:rect l="0" t="0" r="0" b="0"/>
              <a:pathLst>
                <a:path w="253851" h="190583">
                  <a:moveTo>
                    <a:pt x="138036" y="116283"/>
                  </a:moveTo>
                  <a:lnTo>
                    <a:pt x="132447" y="57667"/>
                  </a:lnTo>
                  <a:lnTo>
                    <a:pt x="117793" y="22876"/>
                  </a:lnTo>
                  <a:lnTo>
                    <a:pt x="102133" y="7309"/>
                  </a:lnTo>
                  <a:lnTo>
                    <a:pt x="93044" y="1520"/>
                  </a:lnTo>
                  <a:lnTo>
                    <a:pt x="83475" y="0"/>
                  </a:lnTo>
                  <a:lnTo>
                    <a:pt x="63484" y="4550"/>
                  </a:lnTo>
                  <a:lnTo>
                    <a:pt x="38088" y="20266"/>
                  </a:lnTo>
                  <a:lnTo>
                    <a:pt x="26154" y="36175"/>
                  </a:lnTo>
                  <a:lnTo>
                    <a:pt x="297" y="85240"/>
                  </a:lnTo>
                  <a:lnTo>
                    <a:pt x="0" y="105996"/>
                  </a:lnTo>
                  <a:lnTo>
                    <a:pt x="6410" y="137412"/>
                  </a:lnTo>
                  <a:lnTo>
                    <a:pt x="21307" y="163358"/>
                  </a:lnTo>
                  <a:lnTo>
                    <a:pt x="40539" y="185864"/>
                  </a:lnTo>
                  <a:lnTo>
                    <a:pt x="48471" y="189576"/>
                  </a:lnTo>
                  <a:lnTo>
                    <a:pt x="66644" y="190582"/>
                  </a:lnTo>
                  <a:lnTo>
                    <a:pt x="96606" y="178982"/>
                  </a:lnTo>
                  <a:lnTo>
                    <a:pt x="122121" y="155138"/>
                  </a:lnTo>
                  <a:lnTo>
                    <a:pt x="147393" y="105326"/>
                  </a:lnTo>
                  <a:lnTo>
                    <a:pt x="151293" y="94940"/>
                  </a:lnTo>
                  <a:lnTo>
                    <a:pt x="153893" y="92696"/>
                  </a:lnTo>
                  <a:lnTo>
                    <a:pt x="155627" y="95879"/>
                  </a:lnTo>
                  <a:lnTo>
                    <a:pt x="163998" y="134610"/>
                  </a:lnTo>
                  <a:lnTo>
                    <a:pt x="176481" y="154064"/>
                  </a:lnTo>
                  <a:lnTo>
                    <a:pt x="193727" y="169340"/>
                  </a:lnTo>
                  <a:lnTo>
                    <a:pt x="213091" y="180028"/>
                  </a:lnTo>
                  <a:lnTo>
                    <a:pt x="230275" y="182439"/>
                  </a:lnTo>
                  <a:lnTo>
                    <a:pt x="253850" y="179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09309" y="2463668"/>
              <a:ext cx="41874" cy="400084"/>
            </a:xfrm>
            <a:custGeom>
              <a:avLst/>
              <a:gdLst/>
              <a:ahLst/>
              <a:cxnLst/>
              <a:rect l="0" t="0" r="0" b="0"/>
              <a:pathLst>
                <a:path w="41874" h="400084">
                  <a:moveTo>
                    <a:pt x="6753" y="0"/>
                  </a:moveTo>
                  <a:lnTo>
                    <a:pt x="687" y="40858"/>
                  </a:lnTo>
                  <a:lnTo>
                    <a:pt x="2088" y="92082"/>
                  </a:lnTo>
                  <a:lnTo>
                    <a:pt x="0" y="118134"/>
                  </a:lnTo>
                  <a:lnTo>
                    <a:pt x="5402" y="172263"/>
                  </a:lnTo>
                  <a:lnTo>
                    <a:pt x="14411" y="232755"/>
                  </a:lnTo>
                  <a:lnTo>
                    <a:pt x="24490" y="292793"/>
                  </a:lnTo>
                  <a:lnTo>
                    <a:pt x="38376" y="353067"/>
                  </a:lnTo>
                  <a:lnTo>
                    <a:pt x="41873" y="365229"/>
                  </a:lnTo>
                  <a:lnTo>
                    <a:pt x="41864" y="374507"/>
                  </a:lnTo>
                  <a:lnTo>
                    <a:pt x="39519" y="381863"/>
                  </a:lnTo>
                  <a:lnTo>
                    <a:pt x="2781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31834" y="267423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88935" y="3120"/>
                  </a:lnTo>
                  <a:lnTo>
                    <a:pt x="134454" y="17958"/>
                  </a:lnTo>
                  <a:lnTo>
                    <a:pt x="78075" y="31667"/>
                  </a:lnTo>
                  <a:lnTo>
                    <a:pt x="17907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34387" y="2768994"/>
              <a:ext cx="13303" cy="147400"/>
            </a:xfrm>
            <a:custGeom>
              <a:avLst/>
              <a:gdLst/>
              <a:ahLst/>
              <a:cxnLst/>
              <a:rect l="0" t="0" r="0" b="0"/>
              <a:pathLst>
                <a:path w="13303" h="147400">
                  <a:moveTo>
                    <a:pt x="13302" y="0"/>
                  </a:moveTo>
                  <a:lnTo>
                    <a:pt x="10962" y="34792"/>
                  </a:lnTo>
                  <a:lnTo>
                    <a:pt x="0" y="77899"/>
                  </a:lnTo>
                  <a:lnTo>
                    <a:pt x="1879" y="121972"/>
                  </a:lnTo>
                  <a:lnTo>
                    <a:pt x="277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47689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52974" y="2726880"/>
              <a:ext cx="168457" cy="183758"/>
            </a:xfrm>
            <a:custGeom>
              <a:avLst/>
              <a:gdLst/>
              <a:ahLst/>
              <a:cxnLst/>
              <a:rect l="0" t="0" r="0" b="0"/>
              <a:pathLst>
                <a:path w="168457" h="183758">
                  <a:moveTo>
                    <a:pt x="0" y="10529"/>
                  </a:moveTo>
                  <a:lnTo>
                    <a:pt x="20243" y="69146"/>
                  </a:lnTo>
                  <a:lnTo>
                    <a:pt x="49878" y="131982"/>
                  </a:lnTo>
                  <a:lnTo>
                    <a:pt x="65471" y="171297"/>
                  </a:lnTo>
                  <a:lnTo>
                    <a:pt x="71723" y="180879"/>
                  </a:lnTo>
                  <a:lnTo>
                    <a:pt x="77061" y="183757"/>
                  </a:lnTo>
                  <a:lnTo>
                    <a:pt x="81790" y="182166"/>
                  </a:lnTo>
                  <a:lnTo>
                    <a:pt x="90163" y="171040"/>
                  </a:lnTo>
                  <a:lnTo>
                    <a:pt x="124083" y="110034"/>
                  </a:lnTo>
                  <a:lnTo>
                    <a:pt x="143592" y="53268"/>
                  </a:lnTo>
                  <a:lnTo>
                    <a:pt x="157868" y="1689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80483" y="2710388"/>
              <a:ext cx="131433" cy="206006"/>
            </a:xfrm>
            <a:custGeom>
              <a:avLst/>
              <a:gdLst/>
              <a:ahLst/>
              <a:cxnLst/>
              <a:rect l="0" t="0" r="0" b="0"/>
              <a:pathLst>
                <a:path w="131433" h="206006">
                  <a:moveTo>
                    <a:pt x="4118" y="100720"/>
                  </a:moveTo>
                  <a:lnTo>
                    <a:pt x="41595" y="92387"/>
                  </a:lnTo>
                  <a:lnTo>
                    <a:pt x="64058" y="88828"/>
                  </a:lnTo>
                  <a:lnTo>
                    <a:pt x="110595" y="61012"/>
                  </a:lnTo>
                  <a:lnTo>
                    <a:pt x="124750" y="44468"/>
                  </a:lnTo>
                  <a:lnTo>
                    <a:pt x="130163" y="35143"/>
                  </a:lnTo>
                  <a:lnTo>
                    <a:pt x="131432" y="26586"/>
                  </a:lnTo>
                  <a:lnTo>
                    <a:pt x="129938" y="18542"/>
                  </a:lnTo>
                  <a:lnTo>
                    <a:pt x="126602" y="10840"/>
                  </a:lnTo>
                  <a:lnTo>
                    <a:pt x="118529" y="5705"/>
                  </a:lnTo>
                  <a:lnTo>
                    <a:pt x="93962" y="0"/>
                  </a:lnTo>
                  <a:lnTo>
                    <a:pt x="69784" y="3703"/>
                  </a:lnTo>
                  <a:lnTo>
                    <a:pt x="39562" y="18942"/>
                  </a:lnTo>
                  <a:lnTo>
                    <a:pt x="24550" y="32789"/>
                  </a:lnTo>
                  <a:lnTo>
                    <a:pt x="9522" y="61485"/>
                  </a:lnTo>
                  <a:lnTo>
                    <a:pt x="0" y="97934"/>
                  </a:lnTo>
                  <a:lnTo>
                    <a:pt x="6077" y="148523"/>
                  </a:lnTo>
                  <a:lnTo>
                    <a:pt x="14347" y="176948"/>
                  </a:lnTo>
                  <a:lnTo>
                    <a:pt x="29721" y="197381"/>
                  </a:lnTo>
                  <a:lnTo>
                    <a:pt x="39904" y="202595"/>
                  </a:lnTo>
                  <a:lnTo>
                    <a:pt x="83630" y="205678"/>
                  </a:lnTo>
                  <a:lnTo>
                    <a:pt x="109403" y="206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98139" y="2747897"/>
              <a:ext cx="165530" cy="193757"/>
            </a:xfrm>
            <a:custGeom>
              <a:avLst/>
              <a:gdLst/>
              <a:ahLst/>
              <a:cxnLst/>
              <a:rect l="0" t="0" r="0" b="0"/>
              <a:pathLst>
                <a:path w="165530" h="193757">
                  <a:moveTo>
                    <a:pt x="18130" y="42154"/>
                  </a:moveTo>
                  <a:lnTo>
                    <a:pt x="18130" y="64511"/>
                  </a:lnTo>
                  <a:lnTo>
                    <a:pt x="1464" y="119145"/>
                  </a:lnTo>
                  <a:lnTo>
                    <a:pt x="0" y="132086"/>
                  </a:lnTo>
                  <a:lnTo>
                    <a:pt x="4613" y="152704"/>
                  </a:lnTo>
                  <a:lnTo>
                    <a:pt x="9119" y="161477"/>
                  </a:lnTo>
                  <a:lnTo>
                    <a:pt x="11005" y="180585"/>
                  </a:lnTo>
                  <a:lnTo>
                    <a:pt x="9871" y="190593"/>
                  </a:lnTo>
                  <a:lnTo>
                    <a:pt x="10284" y="193756"/>
                  </a:lnTo>
                  <a:lnTo>
                    <a:pt x="11730" y="192355"/>
                  </a:lnTo>
                  <a:lnTo>
                    <a:pt x="13863" y="187912"/>
                  </a:lnTo>
                  <a:lnTo>
                    <a:pt x="20688" y="126051"/>
                  </a:lnTo>
                  <a:lnTo>
                    <a:pt x="32673" y="64576"/>
                  </a:lnTo>
                  <a:lnTo>
                    <a:pt x="42846" y="24621"/>
                  </a:lnTo>
                  <a:lnTo>
                    <a:pt x="48645" y="15258"/>
                  </a:lnTo>
                  <a:lnTo>
                    <a:pt x="64448" y="1734"/>
                  </a:lnTo>
                  <a:lnTo>
                    <a:pt x="73575" y="0"/>
                  </a:lnTo>
                  <a:lnTo>
                    <a:pt x="93075" y="4312"/>
                  </a:lnTo>
                  <a:lnTo>
                    <a:pt x="118195" y="19893"/>
                  </a:lnTo>
                  <a:lnTo>
                    <a:pt x="140456" y="39328"/>
                  </a:lnTo>
                  <a:lnTo>
                    <a:pt x="156280" y="71083"/>
                  </a:lnTo>
                  <a:lnTo>
                    <a:pt x="158299" y="93616"/>
                  </a:lnTo>
                  <a:lnTo>
                    <a:pt x="159097" y="129152"/>
                  </a:lnTo>
                  <a:lnTo>
                    <a:pt x="165529" y="1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16310" y="2747937"/>
              <a:ext cx="133266" cy="199605"/>
            </a:xfrm>
            <a:custGeom>
              <a:avLst/>
              <a:gdLst/>
              <a:ahLst/>
              <a:cxnLst/>
              <a:rect l="0" t="0" r="0" b="0"/>
              <a:pathLst>
                <a:path w="133266" h="199605">
                  <a:moveTo>
                    <a:pt x="0" y="0"/>
                  </a:moveTo>
                  <a:lnTo>
                    <a:pt x="17959" y="61111"/>
                  </a:lnTo>
                  <a:lnTo>
                    <a:pt x="24750" y="83313"/>
                  </a:lnTo>
                  <a:lnTo>
                    <a:pt x="22309" y="104878"/>
                  </a:lnTo>
                  <a:lnTo>
                    <a:pt x="16934" y="126161"/>
                  </a:lnTo>
                  <a:lnTo>
                    <a:pt x="18445" y="147319"/>
                  </a:lnTo>
                  <a:lnTo>
                    <a:pt x="31462" y="178961"/>
                  </a:lnTo>
                  <a:lnTo>
                    <a:pt x="46739" y="193792"/>
                  </a:lnTo>
                  <a:lnTo>
                    <a:pt x="55726" y="199385"/>
                  </a:lnTo>
                  <a:lnTo>
                    <a:pt x="64057" y="199604"/>
                  </a:lnTo>
                  <a:lnTo>
                    <a:pt x="71951" y="196240"/>
                  </a:lnTo>
                  <a:lnTo>
                    <a:pt x="85791" y="183144"/>
                  </a:lnTo>
                  <a:lnTo>
                    <a:pt x="112995" y="126953"/>
                  </a:lnTo>
                  <a:lnTo>
                    <a:pt x="128757" y="100657"/>
                  </a:lnTo>
                  <a:lnTo>
                    <a:pt x="133265" y="77102"/>
                  </a:lnTo>
                  <a:lnTo>
                    <a:pt x="12634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19645" y="2797986"/>
              <a:ext cx="323091" cy="181579"/>
            </a:xfrm>
            <a:custGeom>
              <a:avLst/>
              <a:gdLst/>
              <a:ahLst/>
              <a:cxnLst/>
              <a:rect l="0" t="0" r="0" b="0"/>
              <a:pathLst>
                <a:path w="323091" h="181579">
                  <a:moveTo>
                    <a:pt x="7235" y="44708"/>
                  </a:moveTo>
                  <a:lnTo>
                    <a:pt x="0" y="72264"/>
                  </a:lnTo>
                  <a:lnTo>
                    <a:pt x="22" y="113054"/>
                  </a:lnTo>
                  <a:lnTo>
                    <a:pt x="21964" y="174089"/>
                  </a:lnTo>
                  <a:lnTo>
                    <a:pt x="20411" y="168891"/>
                  </a:lnTo>
                  <a:lnTo>
                    <a:pt x="21472" y="111704"/>
                  </a:lnTo>
                  <a:lnTo>
                    <a:pt x="25651" y="85403"/>
                  </a:lnTo>
                  <a:lnTo>
                    <a:pt x="41809" y="35979"/>
                  </a:lnTo>
                  <a:lnTo>
                    <a:pt x="49002" y="27190"/>
                  </a:lnTo>
                  <a:lnTo>
                    <a:pt x="69472" y="14305"/>
                  </a:lnTo>
                  <a:lnTo>
                    <a:pt x="79142" y="13911"/>
                  </a:lnTo>
                  <a:lnTo>
                    <a:pt x="87928" y="17158"/>
                  </a:lnTo>
                  <a:lnTo>
                    <a:pt x="118841" y="41996"/>
                  </a:lnTo>
                  <a:lnTo>
                    <a:pt x="139072" y="78054"/>
                  </a:lnTo>
                  <a:lnTo>
                    <a:pt x="143090" y="77467"/>
                  </a:lnTo>
                  <a:lnTo>
                    <a:pt x="191270" y="14686"/>
                  </a:lnTo>
                  <a:lnTo>
                    <a:pt x="209521" y="2899"/>
                  </a:lnTo>
                  <a:lnTo>
                    <a:pt x="229331" y="0"/>
                  </a:lnTo>
                  <a:lnTo>
                    <a:pt x="239527" y="865"/>
                  </a:lnTo>
                  <a:lnTo>
                    <a:pt x="257095" y="8065"/>
                  </a:lnTo>
                  <a:lnTo>
                    <a:pt x="272702" y="20233"/>
                  </a:lnTo>
                  <a:lnTo>
                    <a:pt x="287438" y="37340"/>
                  </a:lnTo>
                  <a:lnTo>
                    <a:pt x="291133" y="46815"/>
                  </a:lnTo>
                  <a:lnTo>
                    <a:pt x="297276" y="103217"/>
                  </a:lnTo>
                  <a:lnTo>
                    <a:pt x="312860" y="156788"/>
                  </a:lnTo>
                  <a:lnTo>
                    <a:pt x="323090" y="181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31903" y="2579481"/>
              <a:ext cx="188110" cy="415974"/>
            </a:xfrm>
            <a:custGeom>
              <a:avLst/>
              <a:gdLst/>
              <a:ahLst/>
              <a:cxnLst/>
              <a:rect l="0" t="0" r="0" b="0"/>
              <a:pathLst>
                <a:path w="188110" h="41597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1015"/>
                  </a:lnTo>
                  <a:lnTo>
                    <a:pt x="10873" y="149410"/>
                  </a:lnTo>
                  <a:lnTo>
                    <a:pt x="20153" y="211166"/>
                  </a:lnTo>
                  <a:lnTo>
                    <a:pt x="18127" y="272039"/>
                  </a:lnTo>
                  <a:lnTo>
                    <a:pt x="16514" y="334843"/>
                  </a:lnTo>
                  <a:lnTo>
                    <a:pt x="22235" y="391406"/>
                  </a:lnTo>
                  <a:lnTo>
                    <a:pt x="21366" y="390789"/>
                  </a:lnTo>
                  <a:lnTo>
                    <a:pt x="19616" y="386868"/>
                  </a:lnTo>
                  <a:lnTo>
                    <a:pt x="17154" y="358993"/>
                  </a:lnTo>
                  <a:lnTo>
                    <a:pt x="22014" y="326687"/>
                  </a:lnTo>
                  <a:lnTo>
                    <a:pt x="55547" y="263240"/>
                  </a:lnTo>
                  <a:lnTo>
                    <a:pt x="72246" y="248407"/>
                  </a:lnTo>
                  <a:lnTo>
                    <a:pt x="81613" y="242814"/>
                  </a:lnTo>
                  <a:lnTo>
                    <a:pt x="101379" y="239719"/>
                  </a:lnTo>
                  <a:lnTo>
                    <a:pt x="111563" y="240531"/>
                  </a:lnTo>
                  <a:lnTo>
                    <a:pt x="129118" y="250792"/>
                  </a:lnTo>
                  <a:lnTo>
                    <a:pt x="143549" y="267051"/>
                  </a:lnTo>
                  <a:lnTo>
                    <a:pt x="182031" y="328804"/>
                  </a:lnTo>
                  <a:lnTo>
                    <a:pt x="186388" y="338526"/>
                  </a:lnTo>
                  <a:lnTo>
                    <a:pt x="188109" y="361806"/>
                  </a:lnTo>
                  <a:lnTo>
                    <a:pt x="186931" y="374565"/>
                  </a:lnTo>
                  <a:lnTo>
                    <a:pt x="176262" y="394981"/>
                  </a:lnTo>
                  <a:lnTo>
                    <a:pt x="168504" y="403701"/>
                  </a:lnTo>
                  <a:lnTo>
                    <a:pt x="147406" y="413390"/>
                  </a:lnTo>
                  <a:lnTo>
                    <a:pt x="135228" y="415973"/>
                  </a:lnTo>
                  <a:lnTo>
                    <a:pt x="109220" y="412605"/>
                  </a:lnTo>
                  <a:lnTo>
                    <a:pt x="6876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79647" y="2766441"/>
              <a:ext cx="171093" cy="205435"/>
            </a:xfrm>
            <a:custGeom>
              <a:avLst/>
              <a:gdLst/>
              <a:ahLst/>
              <a:cxnLst/>
              <a:rect l="0" t="0" r="0" b="0"/>
              <a:pathLst>
                <a:path w="171093" h="205435">
                  <a:moveTo>
                    <a:pt x="0" y="97310"/>
                  </a:moveTo>
                  <a:lnTo>
                    <a:pt x="54144" y="97310"/>
                  </a:lnTo>
                  <a:lnTo>
                    <a:pt x="114681" y="91721"/>
                  </a:lnTo>
                  <a:lnTo>
                    <a:pt x="139097" y="82737"/>
                  </a:lnTo>
                  <a:lnTo>
                    <a:pt x="148883" y="77067"/>
                  </a:lnTo>
                  <a:lnTo>
                    <a:pt x="162877" y="61407"/>
                  </a:lnTo>
                  <a:lnTo>
                    <a:pt x="168246" y="52317"/>
                  </a:lnTo>
                  <a:lnTo>
                    <a:pt x="171092" y="32860"/>
                  </a:lnTo>
                  <a:lnTo>
                    <a:pt x="170214" y="22758"/>
                  </a:lnTo>
                  <a:lnTo>
                    <a:pt x="166118" y="14853"/>
                  </a:lnTo>
                  <a:lnTo>
                    <a:pt x="152209" y="2951"/>
                  </a:lnTo>
                  <a:lnTo>
                    <a:pt x="131210" y="0"/>
                  </a:lnTo>
                  <a:lnTo>
                    <a:pt x="107449" y="3758"/>
                  </a:lnTo>
                  <a:lnTo>
                    <a:pt x="85190" y="13228"/>
                  </a:lnTo>
                  <a:lnTo>
                    <a:pt x="66718" y="31474"/>
                  </a:lnTo>
                  <a:lnTo>
                    <a:pt x="41385" y="75726"/>
                  </a:lnTo>
                  <a:lnTo>
                    <a:pt x="34489" y="113271"/>
                  </a:lnTo>
                  <a:lnTo>
                    <a:pt x="43625" y="154032"/>
                  </a:lnTo>
                  <a:lnTo>
                    <a:pt x="61149" y="184566"/>
                  </a:lnTo>
                  <a:lnTo>
                    <a:pt x="77480" y="197702"/>
                  </a:lnTo>
                  <a:lnTo>
                    <a:pt x="86749" y="202842"/>
                  </a:lnTo>
                  <a:lnTo>
                    <a:pt x="106405" y="205434"/>
                  </a:lnTo>
                  <a:lnTo>
                    <a:pt x="136871" y="202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11274" y="2800580"/>
              <a:ext cx="115815" cy="199112"/>
            </a:xfrm>
            <a:custGeom>
              <a:avLst/>
              <a:gdLst/>
              <a:ahLst/>
              <a:cxnLst/>
              <a:rect l="0" t="0" r="0" b="0"/>
              <a:pathLst>
                <a:path w="115815" h="199112">
                  <a:moveTo>
                    <a:pt x="0" y="73699"/>
                  </a:moveTo>
                  <a:lnTo>
                    <a:pt x="14573" y="116391"/>
                  </a:lnTo>
                  <a:lnTo>
                    <a:pt x="44986" y="169702"/>
                  </a:lnTo>
                  <a:lnTo>
                    <a:pt x="56094" y="199111"/>
                  </a:lnTo>
                  <a:lnTo>
                    <a:pt x="54956" y="191049"/>
                  </a:lnTo>
                  <a:lnTo>
                    <a:pt x="32602" y="130492"/>
                  </a:lnTo>
                  <a:lnTo>
                    <a:pt x="18889" y="90397"/>
                  </a:lnTo>
                  <a:lnTo>
                    <a:pt x="18442" y="78982"/>
                  </a:lnTo>
                  <a:lnTo>
                    <a:pt x="34982" y="30664"/>
                  </a:lnTo>
                  <a:lnTo>
                    <a:pt x="48303" y="16358"/>
                  </a:lnTo>
                  <a:lnTo>
                    <a:pt x="56769" y="109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99068" y="2832165"/>
              <a:ext cx="162622" cy="222172"/>
            </a:xfrm>
            <a:custGeom>
              <a:avLst/>
              <a:gdLst/>
              <a:ahLst/>
              <a:cxnLst/>
              <a:rect l="0" t="0" r="0" b="0"/>
              <a:pathLst>
                <a:path w="162622" h="222172">
                  <a:moveTo>
                    <a:pt x="128061" y="0"/>
                  </a:moveTo>
                  <a:lnTo>
                    <a:pt x="105704" y="0"/>
                  </a:lnTo>
                  <a:lnTo>
                    <a:pt x="43719" y="23719"/>
                  </a:lnTo>
                  <a:lnTo>
                    <a:pt x="17803" y="40434"/>
                  </a:lnTo>
                  <a:lnTo>
                    <a:pt x="5748" y="56575"/>
                  </a:lnTo>
                  <a:lnTo>
                    <a:pt x="896" y="65793"/>
                  </a:lnTo>
                  <a:lnTo>
                    <a:pt x="0" y="74278"/>
                  </a:lnTo>
                  <a:lnTo>
                    <a:pt x="5245" y="89945"/>
                  </a:lnTo>
                  <a:lnTo>
                    <a:pt x="12258" y="95058"/>
                  </a:lnTo>
                  <a:lnTo>
                    <a:pt x="32529" y="100740"/>
                  </a:lnTo>
                  <a:lnTo>
                    <a:pt x="89737" y="106727"/>
                  </a:lnTo>
                  <a:lnTo>
                    <a:pt x="124895" y="121831"/>
                  </a:lnTo>
                  <a:lnTo>
                    <a:pt x="142642" y="134476"/>
                  </a:lnTo>
                  <a:lnTo>
                    <a:pt x="155208" y="151014"/>
                  </a:lnTo>
                  <a:lnTo>
                    <a:pt x="160197" y="160337"/>
                  </a:lnTo>
                  <a:lnTo>
                    <a:pt x="162621" y="183175"/>
                  </a:lnTo>
                  <a:lnTo>
                    <a:pt x="161630" y="195817"/>
                  </a:lnTo>
                  <a:lnTo>
                    <a:pt x="157459" y="205414"/>
                  </a:lnTo>
                  <a:lnTo>
                    <a:pt x="143467" y="219197"/>
                  </a:lnTo>
                  <a:lnTo>
                    <a:pt x="134822" y="222171"/>
                  </a:lnTo>
                  <a:lnTo>
                    <a:pt x="8594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74528" y="3011150"/>
              <a:ext cx="25859" cy="147400"/>
            </a:xfrm>
            <a:custGeom>
              <a:avLst/>
              <a:gdLst/>
              <a:ahLst/>
              <a:cxnLst/>
              <a:rect l="0" t="0" r="0" b="0"/>
              <a:pathLst>
                <a:path w="25859" h="147400">
                  <a:moveTo>
                    <a:pt x="0" y="0"/>
                  </a:moveTo>
                  <a:lnTo>
                    <a:pt x="17959" y="53875"/>
                  </a:lnTo>
                  <a:lnTo>
                    <a:pt x="25858" y="84593"/>
                  </a:lnTo>
                  <a:lnTo>
                    <a:pt x="21830" y="11475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0318" y="3327005"/>
            <a:ext cx="1798553" cy="439248"/>
            <a:chOff x="370318" y="3327005"/>
            <a:chExt cx="1798553" cy="439248"/>
          </a:xfrm>
        </p:grpSpPr>
        <p:sp>
          <p:nvSpPr>
            <p:cNvPr id="59" name="Freeform 58"/>
            <p:cNvSpPr/>
            <p:nvPr/>
          </p:nvSpPr>
          <p:spPr>
            <a:xfrm>
              <a:off x="370318" y="3463268"/>
              <a:ext cx="240335" cy="261127"/>
            </a:xfrm>
            <a:custGeom>
              <a:avLst/>
              <a:gdLst/>
              <a:ahLst/>
              <a:cxnLst/>
              <a:rect l="0" t="0" r="0" b="0"/>
              <a:pathLst>
                <a:path w="240335" h="261127">
                  <a:moveTo>
                    <a:pt x="135049" y="105892"/>
                  </a:moveTo>
                  <a:lnTo>
                    <a:pt x="131930" y="63201"/>
                  </a:lnTo>
                  <a:lnTo>
                    <a:pt x="125474" y="43634"/>
                  </a:lnTo>
                  <a:lnTo>
                    <a:pt x="95646" y="4699"/>
                  </a:lnTo>
                  <a:lnTo>
                    <a:pt x="87724" y="996"/>
                  </a:lnTo>
                  <a:lnTo>
                    <a:pt x="69562" y="0"/>
                  </a:lnTo>
                  <a:lnTo>
                    <a:pt x="52911" y="6577"/>
                  </a:lnTo>
                  <a:lnTo>
                    <a:pt x="45196" y="11606"/>
                  </a:lnTo>
                  <a:lnTo>
                    <a:pt x="23158" y="41040"/>
                  </a:lnTo>
                  <a:lnTo>
                    <a:pt x="7400" y="73809"/>
                  </a:lnTo>
                  <a:lnTo>
                    <a:pt x="0" y="131964"/>
                  </a:lnTo>
                  <a:lnTo>
                    <a:pt x="1058" y="174318"/>
                  </a:lnTo>
                  <a:lnTo>
                    <a:pt x="21191" y="220664"/>
                  </a:lnTo>
                  <a:lnTo>
                    <a:pt x="35313" y="241130"/>
                  </a:lnTo>
                  <a:lnTo>
                    <a:pt x="53287" y="258025"/>
                  </a:lnTo>
                  <a:lnTo>
                    <a:pt x="62994" y="261126"/>
                  </a:lnTo>
                  <a:lnTo>
                    <a:pt x="83138" y="258333"/>
                  </a:lnTo>
                  <a:lnTo>
                    <a:pt x="108620" y="243606"/>
                  </a:lnTo>
                  <a:lnTo>
                    <a:pt x="130988" y="224425"/>
                  </a:lnTo>
                  <a:lnTo>
                    <a:pt x="146844" y="198335"/>
                  </a:lnTo>
                  <a:lnTo>
                    <a:pt x="161512" y="149672"/>
                  </a:lnTo>
                  <a:lnTo>
                    <a:pt x="165117" y="118214"/>
                  </a:lnTo>
                  <a:lnTo>
                    <a:pt x="165623" y="119956"/>
                  </a:lnTo>
                  <a:lnTo>
                    <a:pt x="172024" y="156374"/>
                  </a:lnTo>
                  <a:lnTo>
                    <a:pt x="186819" y="189480"/>
                  </a:lnTo>
                  <a:lnTo>
                    <a:pt x="206021" y="215927"/>
                  </a:lnTo>
                  <a:lnTo>
                    <a:pt x="240334" y="242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3005" y="3359977"/>
              <a:ext cx="188218" cy="377634"/>
            </a:xfrm>
            <a:custGeom>
              <a:avLst/>
              <a:gdLst/>
              <a:ahLst/>
              <a:cxnLst/>
              <a:rect l="0" t="0" r="0" b="0"/>
              <a:pathLst>
                <a:path w="188218" h="377634">
                  <a:moveTo>
                    <a:pt x="93461" y="230240"/>
                  </a:moveTo>
                  <a:lnTo>
                    <a:pt x="99050" y="213473"/>
                  </a:lnTo>
                  <a:lnTo>
                    <a:pt x="98357" y="206194"/>
                  </a:lnTo>
                  <a:lnTo>
                    <a:pt x="91347" y="191867"/>
                  </a:lnTo>
                  <a:lnTo>
                    <a:pt x="83863" y="188280"/>
                  </a:lnTo>
                  <a:lnTo>
                    <a:pt x="63069" y="187415"/>
                  </a:lnTo>
                  <a:lnTo>
                    <a:pt x="44468" y="194049"/>
                  </a:lnTo>
                  <a:lnTo>
                    <a:pt x="36233" y="199094"/>
                  </a:lnTo>
                  <a:lnTo>
                    <a:pt x="13463" y="228551"/>
                  </a:lnTo>
                  <a:lnTo>
                    <a:pt x="3077" y="266914"/>
                  </a:lnTo>
                  <a:lnTo>
                    <a:pt x="0" y="307917"/>
                  </a:lnTo>
                  <a:lnTo>
                    <a:pt x="5519" y="332614"/>
                  </a:lnTo>
                  <a:lnTo>
                    <a:pt x="21781" y="363129"/>
                  </a:lnTo>
                  <a:lnTo>
                    <a:pt x="28126" y="371475"/>
                  </a:lnTo>
                  <a:lnTo>
                    <a:pt x="35867" y="375869"/>
                  </a:lnTo>
                  <a:lnTo>
                    <a:pt x="53825" y="377633"/>
                  </a:lnTo>
                  <a:lnTo>
                    <a:pt x="70386" y="371397"/>
                  </a:lnTo>
                  <a:lnTo>
                    <a:pt x="85545" y="359657"/>
                  </a:lnTo>
                  <a:lnTo>
                    <a:pt x="121419" y="307897"/>
                  </a:lnTo>
                  <a:lnTo>
                    <a:pt x="133948" y="248136"/>
                  </a:lnTo>
                  <a:lnTo>
                    <a:pt x="143356" y="193871"/>
                  </a:lnTo>
                  <a:lnTo>
                    <a:pt x="151150" y="138698"/>
                  </a:lnTo>
                  <a:lnTo>
                    <a:pt x="154379" y="84429"/>
                  </a:lnTo>
                  <a:lnTo>
                    <a:pt x="144965" y="21717"/>
                  </a:lnTo>
                  <a:lnTo>
                    <a:pt x="141835" y="6997"/>
                  </a:lnTo>
                  <a:lnTo>
                    <a:pt x="138578" y="693"/>
                  </a:lnTo>
                  <a:lnTo>
                    <a:pt x="135238" y="0"/>
                  </a:lnTo>
                  <a:lnTo>
                    <a:pt x="131840" y="3047"/>
                  </a:lnTo>
                  <a:lnTo>
                    <a:pt x="121470" y="24104"/>
                  </a:lnTo>
                  <a:lnTo>
                    <a:pt x="120727" y="42697"/>
                  </a:lnTo>
                  <a:lnTo>
                    <a:pt x="124193" y="94409"/>
                  </a:lnTo>
                  <a:lnTo>
                    <a:pt x="130383" y="143850"/>
                  </a:lnTo>
                  <a:lnTo>
                    <a:pt x="139626" y="195545"/>
                  </a:lnTo>
                  <a:lnTo>
                    <a:pt x="154399" y="255839"/>
                  </a:lnTo>
                  <a:lnTo>
                    <a:pt x="179749" y="313680"/>
                  </a:lnTo>
                  <a:lnTo>
                    <a:pt x="188217" y="335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4941" y="3389827"/>
              <a:ext cx="167381" cy="376426"/>
            </a:xfrm>
            <a:custGeom>
              <a:avLst/>
              <a:gdLst/>
              <a:ahLst/>
              <a:cxnLst/>
              <a:rect l="0" t="0" r="0" b="0"/>
              <a:pathLst>
                <a:path w="167381" h="376426">
                  <a:moveTo>
                    <a:pt x="104209" y="242504"/>
                  </a:moveTo>
                  <a:lnTo>
                    <a:pt x="89555" y="189477"/>
                  </a:lnTo>
                  <a:lnTo>
                    <a:pt x="83911" y="181416"/>
                  </a:lnTo>
                  <a:lnTo>
                    <a:pt x="68281" y="169341"/>
                  </a:lnTo>
                  <a:lnTo>
                    <a:pt x="58030" y="167992"/>
                  </a:lnTo>
                  <a:lnTo>
                    <a:pt x="34162" y="172733"/>
                  </a:lnTo>
                  <a:lnTo>
                    <a:pt x="24756" y="178443"/>
                  </a:lnTo>
                  <a:lnTo>
                    <a:pt x="11185" y="194145"/>
                  </a:lnTo>
                  <a:lnTo>
                    <a:pt x="4373" y="215942"/>
                  </a:lnTo>
                  <a:lnTo>
                    <a:pt x="0" y="268063"/>
                  </a:lnTo>
                  <a:lnTo>
                    <a:pt x="7542" y="322249"/>
                  </a:lnTo>
                  <a:lnTo>
                    <a:pt x="18115" y="355819"/>
                  </a:lnTo>
                  <a:lnTo>
                    <a:pt x="29290" y="373195"/>
                  </a:lnTo>
                  <a:lnTo>
                    <a:pt x="36715" y="376425"/>
                  </a:lnTo>
                  <a:lnTo>
                    <a:pt x="45175" y="376238"/>
                  </a:lnTo>
                  <a:lnTo>
                    <a:pt x="54325" y="373774"/>
                  </a:lnTo>
                  <a:lnTo>
                    <a:pt x="61594" y="368622"/>
                  </a:lnTo>
                  <a:lnTo>
                    <a:pt x="72791" y="353539"/>
                  </a:lnTo>
                  <a:lnTo>
                    <a:pt x="96360" y="291499"/>
                  </a:lnTo>
                  <a:lnTo>
                    <a:pt x="102486" y="282186"/>
                  </a:lnTo>
                  <a:lnTo>
                    <a:pt x="111107" y="235545"/>
                  </a:lnTo>
                  <a:lnTo>
                    <a:pt x="119251" y="182860"/>
                  </a:lnTo>
                  <a:lnTo>
                    <a:pt x="123484" y="130205"/>
                  </a:lnTo>
                  <a:lnTo>
                    <a:pt x="124738" y="77559"/>
                  </a:lnTo>
                  <a:lnTo>
                    <a:pt x="116756" y="24179"/>
                  </a:lnTo>
                  <a:lnTo>
                    <a:pt x="110565" y="1581"/>
                  </a:lnTo>
                  <a:lnTo>
                    <a:pt x="109616" y="0"/>
                  </a:lnTo>
                  <a:lnTo>
                    <a:pt x="115304" y="63152"/>
                  </a:lnTo>
                  <a:lnTo>
                    <a:pt x="122964" y="111114"/>
                  </a:lnTo>
                  <a:lnTo>
                    <a:pt x="132643" y="162370"/>
                  </a:lnTo>
                  <a:lnTo>
                    <a:pt x="141749" y="213432"/>
                  </a:lnTo>
                  <a:lnTo>
                    <a:pt x="147307" y="257546"/>
                  </a:lnTo>
                  <a:lnTo>
                    <a:pt x="162722" y="301367"/>
                  </a:lnTo>
                  <a:lnTo>
                    <a:pt x="167380" y="326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3542" y="3432290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7938" y="211471"/>
                  </a:lnTo>
                  <a:lnTo>
                    <a:pt x="15491" y="274655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05533" y="355863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5" y="3119"/>
                  </a:lnTo>
                  <a:lnTo>
                    <a:pt x="128389" y="10722"/>
                  </a:lnTo>
                  <a:lnTo>
                    <a:pt x="70291" y="18669"/>
                  </a:lnTo>
                  <a:lnTo>
                    <a:pt x="29406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58217" y="3327005"/>
              <a:ext cx="308445" cy="379027"/>
            </a:xfrm>
            <a:custGeom>
              <a:avLst/>
              <a:gdLst/>
              <a:ahLst/>
              <a:cxnLst/>
              <a:rect l="0" t="0" r="0" b="0"/>
              <a:pathLst>
                <a:path w="308445" h="379027">
                  <a:moveTo>
                    <a:pt x="0" y="0"/>
                  </a:moveTo>
                  <a:lnTo>
                    <a:pt x="5589" y="58617"/>
                  </a:lnTo>
                  <a:lnTo>
                    <a:pt x="16789" y="120026"/>
                  </a:lnTo>
                  <a:lnTo>
                    <a:pt x="23334" y="175311"/>
                  </a:lnTo>
                  <a:lnTo>
                    <a:pt x="35545" y="237140"/>
                  </a:lnTo>
                  <a:lnTo>
                    <a:pt x="45757" y="290842"/>
                  </a:lnTo>
                  <a:lnTo>
                    <a:pt x="50113" y="344796"/>
                  </a:lnTo>
                  <a:lnTo>
                    <a:pt x="48616" y="345677"/>
                  </a:lnTo>
                  <a:lnTo>
                    <a:pt x="46449" y="342755"/>
                  </a:lnTo>
                  <a:lnTo>
                    <a:pt x="43398" y="316286"/>
                  </a:lnTo>
                  <a:lnTo>
                    <a:pt x="53736" y="263269"/>
                  </a:lnTo>
                  <a:lnTo>
                    <a:pt x="56881" y="252722"/>
                  </a:lnTo>
                  <a:lnTo>
                    <a:pt x="62487" y="244520"/>
                  </a:lnTo>
                  <a:lnTo>
                    <a:pt x="78075" y="232288"/>
                  </a:lnTo>
                  <a:lnTo>
                    <a:pt x="96701" y="229191"/>
                  </a:lnTo>
                  <a:lnTo>
                    <a:pt x="106581" y="230003"/>
                  </a:lnTo>
                  <a:lnTo>
                    <a:pt x="123799" y="240264"/>
                  </a:lnTo>
                  <a:lnTo>
                    <a:pt x="138080" y="256522"/>
                  </a:lnTo>
                  <a:lnTo>
                    <a:pt x="156780" y="298676"/>
                  </a:lnTo>
                  <a:lnTo>
                    <a:pt x="171739" y="351715"/>
                  </a:lnTo>
                  <a:lnTo>
                    <a:pt x="176494" y="357310"/>
                  </a:lnTo>
                  <a:lnTo>
                    <a:pt x="182003" y="357529"/>
                  </a:lnTo>
                  <a:lnTo>
                    <a:pt x="188016" y="354166"/>
                  </a:lnTo>
                  <a:lnTo>
                    <a:pt x="243660" y="302364"/>
                  </a:lnTo>
                  <a:lnTo>
                    <a:pt x="289407" y="266794"/>
                  </a:lnTo>
                  <a:lnTo>
                    <a:pt x="306199" y="240097"/>
                  </a:lnTo>
                  <a:lnTo>
                    <a:pt x="308444" y="220183"/>
                  </a:lnTo>
                  <a:lnTo>
                    <a:pt x="307405" y="209960"/>
                  </a:lnTo>
                  <a:lnTo>
                    <a:pt x="302033" y="201974"/>
                  </a:lnTo>
                  <a:lnTo>
                    <a:pt x="283586" y="189982"/>
                  </a:lnTo>
                  <a:lnTo>
                    <a:pt x="273285" y="188656"/>
                  </a:lnTo>
                  <a:lnTo>
                    <a:pt x="252481" y="193421"/>
                  </a:lnTo>
                  <a:lnTo>
                    <a:pt x="221038" y="214847"/>
                  </a:lnTo>
                  <a:lnTo>
                    <a:pt x="209373" y="236648"/>
                  </a:lnTo>
                  <a:lnTo>
                    <a:pt x="201885" y="288770"/>
                  </a:lnTo>
                  <a:lnTo>
                    <a:pt x="207100" y="313176"/>
                  </a:lnTo>
                  <a:lnTo>
                    <a:pt x="223190" y="343527"/>
                  </a:lnTo>
                  <a:lnTo>
                    <a:pt x="237236" y="358569"/>
                  </a:lnTo>
                  <a:lnTo>
                    <a:pt x="263705" y="37244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47772" y="3558490"/>
              <a:ext cx="221099" cy="147542"/>
            </a:xfrm>
            <a:custGeom>
              <a:avLst/>
              <a:gdLst/>
              <a:ahLst/>
              <a:cxnLst/>
              <a:rect l="0" t="0" r="0" b="0"/>
              <a:pathLst>
                <a:path w="221099" h="147542">
                  <a:moveTo>
                    <a:pt x="0" y="63313"/>
                  </a:moveTo>
                  <a:lnTo>
                    <a:pt x="0" y="117457"/>
                  </a:lnTo>
                  <a:lnTo>
                    <a:pt x="0" y="134170"/>
                  </a:lnTo>
                  <a:lnTo>
                    <a:pt x="1169" y="76269"/>
                  </a:lnTo>
                  <a:lnTo>
                    <a:pt x="14654" y="15929"/>
                  </a:lnTo>
                  <a:lnTo>
                    <a:pt x="20297" y="9497"/>
                  </a:lnTo>
                  <a:lnTo>
                    <a:pt x="27570" y="7548"/>
                  </a:lnTo>
                  <a:lnTo>
                    <a:pt x="35927" y="8589"/>
                  </a:lnTo>
                  <a:lnTo>
                    <a:pt x="51452" y="19104"/>
                  </a:lnTo>
                  <a:lnTo>
                    <a:pt x="64981" y="35476"/>
                  </a:lnTo>
                  <a:lnTo>
                    <a:pt x="74894" y="54450"/>
                  </a:lnTo>
                  <a:lnTo>
                    <a:pt x="83554" y="95444"/>
                  </a:lnTo>
                  <a:lnTo>
                    <a:pt x="86118" y="95262"/>
                  </a:lnTo>
                  <a:lnTo>
                    <a:pt x="88997" y="91631"/>
                  </a:lnTo>
                  <a:lnTo>
                    <a:pt x="108905" y="31980"/>
                  </a:lnTo>
                  <a:lnTo>
                    <a:pt x="124945" y="5806"/>
                  </a:lnTo>
                  <a:lnTo>
                    <a:pt x="132429" y="1578"/>
                  </a:lnTo>
                  <a:lnTo>
                    <a:pt x="150104" y="0"/>
                  </a:lnTo>
                  <a:lnTo>
                    <a:pt x="158561" y="3557"/>
                  </a:lnTo>
                  <a:lnTo>
                    <a:pt x="181642" y="25330"/>
                  </a:lnTo>
                  <a:lnTo>
                    <a:pt x="207282" y="64129"/>
                  </a:lnTo>
                  <a:lnTo>
                    <a:pt x="214958" y="85902"/>
                  </a:lnTo>
                  <a:lnTo>
                    <a:pt x="221098" y="147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012632" y="3492810"/>
            <a:ext cx="2557358" cy="414766"/>
            <a:chOff x="5012632" y="3492810"/>
            <a:chExt cx="2557358" cy="414766"/>
          </a:xfrm>
        </p:grpSpPr>
        <p:sp>
          <p:nvSpPr>
            <p:cNvPr id="67" name="Freeform 66"/>
            <p:cNvSpPr/>
            <p:nvPr/>
          </p:nvSpPr>
          <p:spPr>
            <a:xfrm>
              <a:off x="5012632" y="3503359"/>
              <a:ext cx="272675" cy="404217"/>
            </a:xfrm>
            <a:custGeom>
              <a:avLst/>
              <a:gdLst/>
              <a:ahLst/>
              <a:cxnLst/>
              <a:rect l="0" t="0" r="0" b="0"/>
              <a:pathLst>
                <a:path w="272675" h="404217">
                  <a:moveTo>
                    <a:pt x="9461" y="34216"/>
                  </a:moveTo>
                  <a:lnTo>
                    <a:pt x="1128" y="83146"/>
                  </a:lnTo>
                  <a:lnTo>
                    <a:pt x="2702" y="124753"/>
                  </a:lnTo>
                  <a:lnTo>
                    <a:pt x="5287" y="141135"/>
                  </a:lnTo>
                  <a:lnTo>
                    <a:pt x="4339" y="140590"/>
                  </a:lnTo>
                  <a:lnTo>
                    <a:pt x="2537" y="136718"/>
                  </a:lnTo>
                  <a:lnTo>
                    <a:pt x="0" y="108910"/>
                  </a:lnTo>
                  <a:lnTo>
                    <a:pt x="4838" y="76625"/>
                  </a:lnTo>
                  <a:lnTo>
                    <a:pt x="38363" y="22250"/>
                  </a:lnTo>
                  <a:lnTo>
                    <a:pt x="55062" y="8230"/>
                  </a:lnTo>
                  <a:lnTo>
                    <a:pt x="64428" y="2854"/>
                  </a:lnTo>
                  <a:lnTo>
                    <a:pt x="84194" y="0"/>
                  </a:lnTo>
                  <a:lnTo>
                    <a:pt x="94378" y="877"/>
                  </a:lnTo>
                  <a:lnTo>
                    <a:pt x="111933" y="8090"/>
                  </a:lnTo>
                  <a:lnTo>
                    <a:pt x="127534" y="20265"/>
                  </a:lnTo>
                  <a:lnTo>
                    <a:pt x="148301" y="48019"/>
                  </a:lnTo>
                  <a:lnTo>
                    <a:pt x="169510" y="98727"/>
                  </a:lnTo>
                  <a:lnTo>
                    <a:pt x="180030" y="127228"/>
                  </a:lnTo>
                  <a:lnTo>
                    <a:pt x="189903" y="186946"/>
                  </a:lnTo>
                  <a:lnTo>
                    <a:pt x="193773" y="213230"/>
                  </a:lnTo>
                  <a:lnTo>
                    <a:pt x="186725" y="274644"/>
                  </a:lnTo>
                  <a:lnTo>
                    <a:pt x="168478" y="332182"/>
                  </a:lnTo>
                  <a:lnTo>
                    <a:pt x="149124" y="374536"/>
                  </a:lnTo>
                  <a:lnTo>
                    <a:pt x="129245" y="393310"/>
                  </a:lnTo>
                  <a:lnTo>
                    <a:pt x="117393" y="399954"/>
                  </a:lnTo>
                  <a:lnTo>
                    <a:pt x="91746" y="404216"/>
                  </a:lnTo>
                  <a:lnTo>
                    <a:pt x="78356" y="403715"/>
                  </a:lnTo>
                  <a:lnTo>
                    <a:pt x="70599" y="398702"/>
                  </a:lnTo>
                  <a:lnTo>
                    <a:pt x="66597" y="390680"/>
                  </a:lnTo>
                  <a:lnTo>
                    <a:pt x="65270" y="370459"/>
                  </a:lnTo>
                  <a:lnTo>
                    <a:pt x="72270" y="339344"/>
                  </a:lnTo>
                  <a:lnTo>
                    <a:pt x="82610" y="318397"/>
                  </a:lnTo>
                  <a:lnTo>
                    <a:pt x="98124" y="303628"/>
                  </a:lnTo>
                  <a:lnTo>
                    <a:pt x="136679" y="284615"/>
                  </a:lnTo>
                  <a:lnTo>
                    <a:pt x="157249" y="283155"/>
                  </a:lnTo>
                  <a:lnTo>
                    <a:pt x="217959" y="293642"/>
                  </a:lnTo>
                  <a:lnTo>
                    <a:pt x="272674" y="297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85306" y="3531035"/>
              <a:ext cx="225100" cy="336856"/>
            </a:xfrm>
            <a:custGeom>
              <a:avLst/>
              <a:gdLst/>
              <a:ahLst/>
              <a:cxnLst/>
              <a:rect l="0" t="0" r="0" b="0"/>
              <a:pathLst>
                <a:path w="225100" h="336856">
                  <a:moveTo>
                    <a:pt x="0" y="48654"/>
                  </a:moveTo>
                  <a:lnTo>
                    <a:pt x="9575" y="24607"/>
                  </a:lnTo>
                  <a:lnTo>
                    <a:pt x="20243" y="10281"/>
                  </a:lnTo>
                  <a:lnTo>
                    <a:pt x="39022" y="2353"/>
                  </a:lnTo>
                  <a:lnTo>
                    <a:pt x="62966" y="0"/>
                  </a:lnTo>
                  <a:lnTo>
                    <a:pt x="89206" y="2853"/>
                  </a:lnTo>
                  <a:lnTo>
                    <a:pt x="110227" y="11141"/>
                  </a:lnTo>
                  <a:lnTo>
                    <a:pt x="119108" y="16626"/>
                  </a:lnTo>
                  <a:lnTo>
                    <a:pt x="132095" y="32080"/>
                  </a:lnTo>
                  <a:lnTo>
                    <a:pt x="137196" y="41114"/>
                  </a:lnTo>
                  <a:lnTo>
                    <a:pt x="139745" y="63630"/>
                  </a:lnTo>
                  <a:lnTo>
                    <a:pt x="131849" y="110623"/>
                  </a:lnTo>
                  <a:lnTo>
                    <a:pt x="116795" y="137465"/>
                  </a:lnTo>
                  <a:lnTo>
                    <a:pt x="116467" y="141786"/>
                  </a:lnTo>
                  <a:lnTo>
                    <a:pt x="119759" y="143498"/>
                  </a:lnTo>
                  <a:lnTo>
                    <a:pt x="132774" y="144619"/>
                  </a:lnTo>
                  <a:lnTo>
                    <a:pt x="158663" y="152997"/>
                  </a:lnTo>
                  <a:lnTo>
                    <a:pt x="196166" y="182815"/>
                  </a:lnTo>
                  <a:lnTo>
                    <a:pt x="211891" y="214487"/>
                  </a:lnTo>
                  <a:lnTo>
                    <a:pt x="223959" y="247918"/>
                  </a:lnTo>
                  <a:lnTo>
                    <a:pt x="225099" y="269407"/>
                  </a:lnTo>
                  <a:lnTo>
                    <a:pt x="220536" y="289486"/>
                  </a:lnTo>
                  <a:lnTo>
                    <a:pt x="210710" y="306209"/>
                  </a:lnTo>
                  <a:lnTo>
                    <a:pt x="195424" y="318321"/>
                  </a:lnTo>
                  <a:lnTo>
                    <a:pt x="157015" y="335628"/>
                  </a:lnTo>
                  <a:lnTo>
                    <a:pt x="133345" y="336855"/>
                  </a:lnTo>
                  <a:lnTo>
                    <a:pt x="84227" y="332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95136" y="3537575"/>
              <a:ext cx="27124" cy="221099"/>
            </a:xfrm>
            <a:custGeom>
              <a:avLst/>
              <a:gdLst/>
              <a:ahLst/>
              <a:cxnLst/>
              <a:rect l="0" t="0" r="0" b="0"/>
              <a:pathLst>
                <a:path w="27124" h="221099">
                  <a:moveTo>
                    <a:pt x="6066" y="0"/>
                  </a:moveTo>
                  <a:lnTo>
                    <a:pt x="0" y="34791"/>
                  </a:lnTo>
                  <a:lnTo>
                    <a:pt x="7640" y="93656"/>
                  </a:lnTo>
                  <a:lnTo>
                    <a:pt x="20415" y="145102"/>
                  </a:lnTo>
                  <a:lnTo>
                    <a:pt x="26240" y="201833"/>
                  </a:lnTo>
                  <a:lnTo>
                    <a:pt x="2712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27502" y="3663917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7874" y="17958"/>
                  </a:lnTo>
                  <a:lnTo>
                    <a:pt x="67868" y="31666"/>
                  </a:lnTo>
                  <a:lnTo>
                    <a:pt x="2868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96000" y="3527046"/>
              <a:ext cx="18212" cy="347442"/>
            </a:xfrm>
            <a:custGeom>
              <a:avLst/>
              <a:gdLst/>
              <a:ahLst/>
              <a:cxnLst/>
              <a:rect l="0" t="0" r="0" b="0"/>
              <a:pathLst>
                <a:path w="18212" h="347442">
                  <a:moveTo>
                    <a:pt x="0" y="0"/>
                  </a:moveTo>
                  <a:lnTo>
                    <a:pt x="0" y="52051"/>
                  </a:lnTo>
                  <a:lnTo>
                    <a:pt x="3119" y="108229"/>
                  </a:lnTo>
                  <a:lnTo>
                    <a:pt x="11452" y="163089"/>
                  </a:lnTo>
                  <a:lnTo>
                    <a:pt x="18211" y="212100"/>
                  </a:lnTo>
                  <a:lnTo>
                    <a:pt x="17094" y="263666"/>
                  </a:lnTo>
                  <a:lnTo>
                    <a:pt x="12474" y="309750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4809" y="3492810"/>
              <a:ext cx="190218" cy="402279"/>
            </a:xfrm>
            <a:custGeom>
              <a:avLst/>
              <a:gdLst/>
              <a:ahLst/>
              <a:cxnLst/>
              <a:rect l="0" t="0" r="0" b="0"/>
              <a:pathLst>
                <a:path w="190218" h="402279">
                  <a:moveTo>
                    <a:pt x="190217" y="65822"/>
                  </a:moveTo>
                  <a:lnTo>
                    <a:pt x="137189" y="109784"/>
                  </a:lnTo>
                  <a:lnTo>
                    <a:pt x="103790" y="159990"/>
                  </a:lnTo>
                  <a:lnTo>
                    <a:pt x="74662" y="221900"/>
                  </a:lnTo>
                  <a:lnTo>
                    <a:pt x="46378" y="279536"/>
                  </a:lnTo>
                  <a:lnTo>
                    <a:pt x="27836" y="335981"/>
                  </a:lnTo>
                  <a:lnTo>
                    <a:pt x="24461" y="364097"/>
                  </a:lnTo>
                  <a:lnTo>
                    <a:pt x="29200" y="385952"/>
                  </a:lnTo>
                  <a:lnTo>
                    <a:pt x="33739" y="395055"/>
                  </a:lnTo>
                  <a:lnTo>
                    <a:pt x="41445" y="399955"/>
                  </a:lnTo>
                  <a:lnTo>
                    <a:pt x="62485" y="402278"/>
                  </a:lnTo>
                  <a:lnTo>
                    <a:pt x="84313" y="396292"/>
                  </a:lnTo>
                  <a:lnTo>
                    <a:pt x="113214" y="379768"/>
                  </a:lnTo>
                  <a:lnTo>
                    <a:pt x="149530" y="342045"/>
                  </a:lnTo>
                  <a:lnTo>
                    <a:pt x="168933" y="308713"/>
                  </a:lnTo>
                  <a:lnTo>
                    <a:pt x="176501" y="271021"/>
                  </a:lnTo>
                  <a:lnTo>
                    <a:pt x="172032" y="247098"/>
                  </a:lnTo>
                  <a:lnTo>
                    <a:pt x="156363" y="217020"/>
                  </a:lnTo>
                  <a:lnTo>
                    <a:pt x="109365" y="158720"/>
                  </a:lnTo>
                  <a:lnTo>
                    <a:pt x="49243" y="102833"/>
                  </a:lnTo>
                  <a:lnTo>
                    <a:pt x="4469" y="49906"/>
                  </a:lnTo>
                  <a:lnTo>
                    <a:pt x="875" y="41173"/>
                  </a:lnTo>
                  <a:lnTo>
                    <a:pt x="0" y="22111"/>
                  </a:lnTo>
                  <a:lnTo>
                    <a:pt x="3744" y="14455"/>
                  </a:lnTo>
                  <a:lnTo>
                    <a:pt x="17263" y="2828"/>
                  </a:lnTo>
                  <a:lnTo>
                    <a:pt x="41209" y="0"/>
                  </a:lnTo>
                  <a:lnTo>
                    <a:pt x="98652" y="7717"/>
                  </a:lnTo>
                  <a:lnTo>
                    <a:pt x="143144" y="20506"/>
                  </a:lnTo>
                  <a:lnTo>
                    <a:pt x="158631" y="34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75067" y="3645055"/>
              <a:ext cx="157929" cy="13510"/>
            </a:xfrm>
            <a:custGeom>
              <a:avLst/>
              <a:gdLst/>
              <a:ahLst/>
              <a:cxnLst/>
              <a:rect l="0" t="0" r="0" b="0"/>
              <a:pathLst>
                <a:path w="157929" h="13510">
                  <a:moveTo>
                    <a:pt x="157928" y="8333"/>
                  </a:moveTo>
                  <a:lnTo>
                    <a:pt x="120449" y="0"/>
                  </a:lnTo>
                  <a:lnTo>
                    <a:pt x="85602" y="1575"/>
                  </a:lnTo>
                  <a:lnTo>
                    <a:pt x="26871" y="13509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6124" y="3758673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5369" y="0"/>
                  </a:lnTo>
                  <a:lnTo>
                    <a:pt x="80422" y="0"/>
                  </a:lnTo>
                  <a:lnTo>
                    <a:pt x="219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75303" y="3527046"/>
              <a:ext cx="20947" cy="326385"/>
            </a:xfrm>
            <a:custGeom>
              <a:avLst/>
              <a:gdLst/>
              <a:ahLst/>
              <a:cxnLst/>
              <a:rect l="0" t="0" r="0" b="0"/>
              <a:pathLst>
                <a:path w="20947" h="326385">
                  <a:moveTo>
                    <a:pt x="20946" y="0"/>
                  </a:moveTo>
                  <a:lnTo>
                    <a:pt x="4157" y="63451"/>
                  </a:lnTo>
                  <a:lnTo>
                    <a:pt x="1153" y="110957"/>
                  </a:lnTo>
                  <a:lnTo>
                    <a:pt x="263" y="162078"/>
                  </a:lnTo>
                  <a:lnTo>
                    <a:pt x="0" y="213100"/>
                  </a:lnTo>
                  <a:lnTo>
                    <a:pt x="3030" y="269735"/>
                  </a:lnTo>
                  <a:lnTo>
                    <a:pt x="1041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84485" y="3527046"/>
              <a:ext cx="211765" cy="255739"/>
            </a:xfrm>
            <a:custGeom>
              <a:avLst/>
              <a:gdLst/>
              <a:ahLst/>
              <a:cxnLst/>
              <a:rect l="0" t="0" r="0" b="0"/>
              <a:pathLst>
                <a:path w="211765" h="255739">
                  <a:moveTo>
                    <a:pt x="211764" y="189513"/>
                  </a:moveTo>
                  <a:lnTo>
                    <a:pt x="189407" y="189513"/>
                  </a:lnTo>
                  <a:lnTo>
                    <a:pt x="127422" y="213233"/>
                  </a:lnTo>
                  <a:lnTo>
                    <a:pt x="64354" y="244127"/>
                  </a:lnTo>
                  <a:lnTo>
                    <a:pt x="27187" y="255738"/>
                  </a:lnTo>
                  <a:lnTo>
                    <a:pt x="17353" y="254720"/>
                  </a:lnTo>
                  <a:lnTo>
                    <a:pt x="9627" y="250532"/>
                  </a:lnTo>
                  <a:lnTo>
                    <a:pt x="3306" y="244230"/>
                  </a:lnTo>
                  <a:lnTo>
                    <a:pt x="263" y="236520"/>
                  </a:lnTo>
                  <a:lnTo>
                    <a:pt x="0" y="218594"/>
                  </a:lnTo>
                  <a:lnTo>
                    <a:pt x="16599" y="161679"/>
                  </a:lnTo>
                  <a:lnTo>
                    <a:pt x="28635" y="112506"/>
                  </a:lnTo>
                  <a:lnTo>
                    <a:pt x="43182" y="56495"/>
                  </a:lnTo>
                  <a:lnTo>
                    <a:pt x="53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59895" y="3579689"/>
              <a:ext cx="10095" cy="315856"/>
            </a:xfrm>
            <a:custGeom>
              <a:avLst/>
              <a:gdLst/>
              <a:ahLst/>
              <a:cxnLst/>
              <a:rect l="0" t="0" r="0" b="0"/>
              <a:pathLst>
                <a:path w="10095" h="315856">
                  <a:moveTo>
                    <a:pt x="10094" y="0"/>
                  </a:moveTo>
                  <a:lnTo>
                    <a:pt x="1761" y="54144"/>
                  </a:lnTo>
                  <a:lnTo>
                    <a:pt x="0" y="114680"/>
                  </a:lnTo>
                  <a:lnTo>
                    <a:pt x="6887" y="175727"/>
                  </a:lnTo>
                  <a:lnTo>
                    <a:pt x="9144" y="225722"/>
                  </a:lnTo>
                  <a:lnTo>
                    <a:pt x="9907" y="285659"/>
                  </a:lnTo>
                  <a:lnTo>
                    <a:pt x="1009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305741" y="3330392"/>
            <a:ext cx="1463462" cy="484560"/>
            <a:chOff x="2305741" y="3330392"/>
            <a:chExt cx="1463462" cy="484560"/>
          </a:xfrm>
        </p:grpSpPr>
        <p:sp>
          <p:nvSpPr>
            <p:cNvPr id="79" name="Freeform 78"/>
            <p:cNvSpPr/>
            <p:nvPr/>
          </p:nvSpPr>
          <p:spPr>
            <a:xfrm>
              <a:off x="2305741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65572" y="3330392"/>
              <a:ext cx="369962" cy="414329"/>
            </a:xfrm>
            <a:custGeom>
              <a:avLst/>
              <a:gdLst/>
              <a:ahLst/>
              <a:cxnLst/>
              <a:rect l="0" t="0" r="0" b="0"/>
              <a:pathLst>
                <a:path w="369962" h="414329">
                  <a:moveTo>
                    <a:pt x="98137" y="365110"/>
                  </a:moveTo>
                  <a:lnTo>
                    <a:pt x="86685" y="316179"/>
                  </a:lnTo>
                  <a:lnTo>
                    <a:pt x="76807" y="268334"/>
                  </a:lnTo>
                  <a:lnTo>
                    <a:pt x="62988" y="205354"/>
                  </a:lnTo>
                  <a:lnTo>
                    <a:pt x="42368" y="142038"/>
                  </a:lnTo>
                  <a:lnTo>
                    <a:pt x="18394" y="81967"/>
                  </a:lnTo>
                  <a:lnTo>
                    <a:pt x="0" y="28347"/>
                  </a:lnTo>
                  <a:lnTo>
                    <a:pt x="1127" y="20108"/>
                  </a:lnTo>
                  <a:lnTo>
                    <a:pt x="5388" y="13446"/>
                  </a:lnTo>
                  <a:lnTo>
                    <a:pt x="11738" y="7835"/>
                  </a:lnTo>
                  <a:lnTo>
                    <a:pt x="31272" y="1601"/>
                  </a:lnTo>
                  <a:lnTo>
                    <a:pt x="55551" y="0"/>
                  </a:lnTo>
                  <a:lnTo>
                    <a:pt x="112386" y="11623"/>
                  </a:lnTo>
                  <a:lnTo>
                    <a:pt x="162411" y="26406"/>
                  </a:lnTo>
                  <a:lnTo>
                    <a:pt x="193384" y="35591"/>
                  </a:lnTo>
                  <a:lnTo>
                    <a:pt x="251421" y="67314"/>
                  </a:lnTo>
                  <a:lnTo>
                    <a:pt x="290026" y="97320"/>
                  </a:lnTo>
                  <a:lnTo>
                    <a:pt x="335017" y="159296"/>
                  </a:lnTo>
                  <a:lnTo>
                    <a:pt x="362171" y="221684"/>
                  </a:lnTo>
                  <a:lnTo>
                    <a:pt x="369961" y="280281"/>
                  </a:lnTo>
                  <a:lnTo>
                    <a:pt x="368687" y="307521"/>
                  </a:lnTo>
                  <a:lnTo>
                    <a:pt x="354815" y="341418"/>
                  </a:lnTo>
                  <a:lnTo>
                    <a:pt x="342458" y="358870"/>
                  </a:lnTo>
                  <a:lnTo>
                    <a:pt x="311169" y="381849"/>
                  </a:lnTo>
                  <a:lnTo>
                    <a:pt x="257504" y="402168"/>
                  </a:lnTo>
                  <a:lnTo>
                    <a:pt x="194911" y="414328"/>
                  </a:lnTo>
                  <a:lnTo>
                    <a:pt x="166884" y="413891"/>
                  </a:lnTo>
                  <a:lnTo>
                    <a:pt x="108666" y="396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83911" y="3632331"/>
              <a:ext cx="165011" cy="182621"/>
            </a:xfrm>
            <a:custGeom>
              <a:avLst/>
              <a:gdLst/>
              <a:ahLst/>
              <a:cxnLst/>
              <a:rect l="0" t="0" r="0" b="0"/>
              <a:pathLst>
                <a:path w="165011" h="182621">
                  <a:moveTo>
                    <a:pt x="121995" y="0"/>
                  </a:moveTo>
                  <a:lnTo>
                    <a:pt x="79304" y="14573"/>
                  </a:lnTo>
                  <a:lnTo>
                    <a:pt x="28333" y="47326"/>
                  </a:lnTo>
                  <a:lnTo>
                    <a:pt x="11737" y="65488"/>
                  </a:lnTo>
                  <a:lnTo>
                    <a:pt x="2802" y="91497"/>
                  </a:lnTo>
                  <a:lnTo>
                    <a:pt x="0" y="120214"/>
                  </a:lnTo>
                  <a:lnTo>
                    <a:pt x="2655" y="144676"/>
                  </a:lnTo>
                  <a:lnTo>
                    <a:pt x="7340" y="153772"/>
                  </a:lnTo>
                  <a:lnTo>
                    <a:pt x="21904" y="166999"/>
                  </a:lnTo>
                  <a:lnTo>
                    <a:pt x="49835" y="181023"/>
                  </a:lnTo>
                  <a:lnTo>
                    <a:pt x="70037" y="182620"/>
                  </a:lnTo>
                  <a:lnTo>
                    <a:pt x="111602" y="174114"/>
                  </a:lnTo>
                  <a:lnTo>
                    <a:pt x="137503" y="158954"/>
                  </a:lnTo>
                  <a:lnTo>
                    <a:pt x="159995" y="128466"/>
                  </a:lnTo>
                  <a:lnTo>
                    <a:pt x="165010" y="103110"/>
                  </a:lnTo>
                  <a:lnTo>
                    <a:pt x="158698" y="54293"/>
                  </a:lnTo>
                  <a:lnTo>
                    <a:pt x="13252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79606" y="3632331"/>
              <a:ext cx="231628" cy="158188"/>
            </a:xfrm>
            <a:custGeom>
              <a:avLst/>
              <a:gdLst/>
              <a:ahLst/>
              <a:cxnLst/>
              <a:rect l="0" t="0" r="0" b="0"/>
              <a:pathLst>
                <a:path w="231628" h="158188">
                  <a:moveTo>
                    <a:pt x="0" y="0"/>
                  </a:moveTo>
                  <a:lnTo>
                    <a:pt x="34747" y="37087"/>
                  </a:lnTo>
                  <a:lnTo>
                    <a:pt x="66558" y="95240"/>
                  </a:lnTo>
                  <a:lnTo>
                    <a:pt x="87259" y="153052"/>
                  </a:lnTo>
                  <a:lnTo>
                    <a:pt x="87419" y="158187"/>
                  </a:lnTo>
                  <a:lnTo>
                    <a:pt x="85185" y="158100"/>
                  </a:lnTo>
                  <a:lnTo>
                    <a:pt x="81356" y="154533"/>
                  </a:lnTo>
                  <a:lnTo>
                    <a:pt x="70379" y="132746"/>
                  </a:lnTo>
                  <a:lnTo>
                    <a:pt x="65307" y="92885"/>
                  </a:lnTo>
                  <a:lnTo>
                    <a:pt x="69393" y="49619"/>
                  </a:lnTo>
                  <a:lnTo>
                    <a:pt x="78025" y="27512"/>
                  </a:lnTo>
                  <a:lnTo>
                    <a:pt x="83602" y="18341"/>
                  </a:lnTo>
                  <a:lnTo>
                    <a:pt x="90830" y="13398"/>
                  </a:lnTo>
                  <a:lnTo>
                    <a:pt x="108219" y="11024"/>
                  </a:lnTo>
                  <a:lnTo>
                    <a:pt x="127646" y="16988"/>
                  </a:lnTo>
                  <a:lnTo>
                    <a:pt x="146808" y="28607"/>
                  </a:lnTo>
                  <a:lnTo>
                    <a:pt x="192662" y="84891"/>
                  </a:lnTo>
                  <a:lnTo>
                    <a:pt x="225529" y="143948"/>
                  </a:lnTo>
                  <a:lnTo>
                    <a:pt x="2316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69119" y="3495461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1" y="54114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42818" y="3579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63917" y="346387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14654" y="220162"/>
                  </a:lnTo>
                  <a:lnTo>
                    <a:pt x="20962" y="27754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11274" y="360074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94839" y="4179813"/>
            <a:ext cx="1591759" cy="642240"/>
            <a:chOff x="494839" y="4179813"/>
            <a:chExt cx="1591759" cy="642240"/>
          </a:xfrm>
        </p:grpSpPr>
        <p:sp>
          <p:nvSpPr>
            <p:cNvPr id="88" name="Freeform 87"/>
            <p:cNvSpPr/>
            <p:nvPr/>
          </p:nvSpPr>
          <p:spPr>
            <a:xfrm>
              <a:off x="518537" y="4179813"/>
              <a:ext cx="134230" cy="410613"/>
            </a:xfrm>
            <a:custGeom>
              <a:avLst/>
              <a:gdLst/>
              <a:ahLst/>
              <a:cxnLst/>
              <a:rect l="0" t="0" r="0" b="0"/>
              <a:pathLst>
                <a:path w="134230" h="410613">
                  <a:moveTo>
                    <a:pt x="92115" y="410612"/>
                  </a:moveTo>
                  <a:lnTo>
                    <a:pt x="86526" y="348519"/>
                  </a:lnTo>
                  <a:lnTo>
                    <a:pt x="74157" y="295964"/>
                  </a:lnTo>
                  <a:lnTo>
                    <a:pt x="60449" y="233590"/>
                  </a:lnTo>
                  <a:lnTo>
                    <a:pt x="40887" y="175863"/>
                  </a:lnTo>
                  <a:lnTo>
                    <a:pt x="10731" y="116789"/>
                  </a:lnTo>
                  <a:lnTo>
                    <a:pt x="3302" y="94020"/>
                  </a:lnTo>
                  <a:lnTo>
                    <a:pt x="0" y="68303"/>
                  </a:lnTo>
                  <a:lnTo>
                    <a:pt x="4772" y="44395"/>
                  </a:lnTo>
                  <a:lnTo>
                    <a:pt x="9320" y="33106"/>
                  </a:lnTo>
                  <a:lnTo>
                    <a:pt x="17031" y="25581"/>
                  </a:lnTo>
                  <a:lnTo>
                    <a:pt x="70645" y="6922"/>
                  </a:lnTo>
                  <a:lnTo>
                    <a:pt x="122621" y="912"/>
                  </a:lnTo>
                  <a:lnTo>
                    <a:pt x="134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4839" y="4411440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39947" y="15641"/>
                  </a:lnTo>
                  <a:lnTo>
                    <a:pt x="97574" y="31209"/>
                  </a:lnTo>
                  <a:lnTo>
                    <a:pt x="39161" y="455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8132" y="4443026"/>
              <a:ext cx="145545" cy="160214"/>
            </a:xfrm>
            <a:custGeom>
              <a:avLst/>
              <a:gdLst/>
              <a:ahLst/>
              <a:cxnLst/>
              <a:rect l="0" t="0" r="0" b="0"/>
              <a:pathLst>
                <a:path w="145545" h="160214">
                  <a:moveTo>
                    <a:pt x="79919" y="31585"/>
                  </a:moveTo>
                  <a:lnTo>
                    <a:pt x="57563" y="31585"/>
                  </a:lnTo>
                  <a:lnTo>
                    <a:pt x="40347" y="37824"/>
                  </a:lnTo>
                  <a:lnTo>
                    <a:pt x="24897" y="49566"/>
                  </a:lnTo>
                  <a:lnTo>
                    <a:pt x="10231" y="66482"/>
                  </a:lnTo>
                  <a:lnTo>
                    <a:pt x="2154" y="88819"/>
                  </a:lnTo>
                  <a:lnTo>
                    <a:pt x="0" y="101326"/>
                  </a:lnTo>
                  <a:lnTo>
                    <a:pt x="3845" y="124582"/>
                  </a:lnTo>
                  <a:lnTo>
                    <a:pt x="8146" y="135697"/>
                  </a:lnTo>
                  <a:lnTo>
                    <a:pt x="22284" y="151167"/>
                  </a:lnTo>
                  <a:lnTo>
                    <a:pt x="30967" y="156930"/>
                  </a:lnTo>
                  <a:lnTo>
                    <a:pt x="49974" y="160213"/>
                  </a:lnTo>
                  <a:lnTo>
                    <a:pt x="70120" y="156604"/>
                  </a:lnTo>
                  <a:lnTo>
                    <a:pt x="122129" y="128753"/>
                  </a:lnTo>
                  <a:lnTo>
                    <a:pt x="136894" y="112205"/>
                  </a:lnTo>
                  <a:lnTo>
                    <a:pt x="142469" y="102879"/>
                  </a:lnTo>
                  <a:lnTo>
                    <a:pt x="145544" y="80039"/>
                  </a:lnTo>
                  <a:lnTo>
                    <a:pt x="141841" y="55460"/>
                  </a:lnTo>
                  <a:lnTo>
                    <a:pt x="132397" y="32837"/>
                  </a:lnTo>
                  <a:lnTo>
                    <a:pt x="117281" y="17324"/>
                  </a:lnTo>
                  <a:lnTo>
                    <a:pt x="95279" y="5133"/>
                  </a:lnTo>
                  <a:lnTo>
                    <a:pt x="799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8131" y="4400911"/>
              <a:ext cx="78377" cy="182861"/>
            </a:xfrm>
            <a:custGeom>
              <a:avLst/>
              <a:gdLst/>
              <a:ahLst/>
              <a:cxnLst/>
              <a:rect l="0" t="0" r="0" b="0"/>
              <a:pathLst>
                <a:path w="78377" h="182861">
                  <a:moveTo>
                    <a:pt x="15205" y="105286"/>
                  </a:moveTo>
                  <a:lnTo>
                    <a:pt x="40399" y="159161"/>
                  </a:lnTo>
                  <a:lnTo>
                    <a:pt x="49019" y="179533"/>
                  </a:lnTo>
                  <a:lnTo>
                    <a:pt x="49446" y="182860"/>
                  </a:lnTo>
                  <a:lnTo>
                    <a:pt x="47391" y="181568"/>
                  </a:lnTo>
                  <a:lnTo>
                    <a:pt x="40039" y="170775"/>
                  </a:lnTo>
                  <a:lnTo>
                    <a:pt x="18738" y="115093"/>
                  </a:lnTo>
                  <a:lnTo>
                    <a:pt x="0" y="52579"/>
                  </a:lnTo>
                  <a:lnTo>
                    <a:pt x="1818" y="31557"/>
                  </a:lnTo>
                  <a:lnTo>
                    <a:pt x="6280" y="23378"/>
                  </a:lnTo>
                  <a:lnTo>
                    <a:pt x="20597" y="11170"/>
                  </a:lnTo>
                  <a:lnTo>
                    <a:pt x="41778" y="4965"/>
                  </a:lnTo>
                  <a:lnTo>
                    <a:pt x="783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58093" y="4479467"/>
              <a:ext cx="165308" cy="342586"/>
            </a:xfrm>
            <a:custGeom>
              <a:avLst/>
              <a:gdLst/>
              <a:ahLst/>
              <a:cxnLst/>
              <a:rect l="0" t="0" r="0" b="0"/>
              <a:pathLst>
                <a:path w="165308" h="342586">
                  <a:moveTo>
                    <a:pt x="126342" y="121486"/>
                  </a:moveTo>
                  <a:lnTo>
                    <a:pt x="137520" y="104719"/>
                  </a:lnTo>
                  <a:lnTo>
                    <a:pt x="144472" y="71934"/>
                  </a:lnTo>
                  <a:lnTo>
                    <a:pt x="139859" y="49160"/>
                  </a:lnTo>
                  <a:lnTo>
                    <a:pt x="128840" y="28510"/>
                  </a:lnTo>
                  <a:lnTo>
                    <a:pt x="112244" y="11533"/>
                  </a:lnTo>
                  <a:lnTo>
                    <a:pt x="90050" y="2428"/>
                  </a:lnTo>
                  <a:lnTo>
                    <a:pt x="77581" y="0"/>
                  </a:lnTo>
                  <a:lnTo>
                    <a:pt x="66929" y="1891"/>
                  </a:lnTo>
                  <a:lnTo>
                    <a:pt x="48853" y="13351"/>
                  </a:lnTo>
                  <a:lnTo>
                    <a:pt x="31112" y="39533"/>
                  </a:lnTo>
                  <a:lnTo>
                    <a:pt x="24036" y="80696"/>
                  </a:lnTo>
                  <a:lnTo>
                    <a:pt x="26553" y="93123"/>
                  </a:lnTo>
                  <a:lnTo>
                    <a:pt x="38707" y="113170"/>
                  </a:lnTo>
                  <a:lnTo>
                    <a:pt x="59692" y="137609"/>
                  </a:lnTo>
                  <a:lnTo>
                    <a:pt x="67871" y="141593"/>
                  </a:lnTo>
                  <a:lnTo>
                    <a:pt x="86316" y="142901"/>
                  </a:lnTo>
                  <a:lnTo>
                    <a:pt x="103094" y="136463"/>
                  </a:lnTo>
                  <a:lnTo>
                    <a:pt x="110843" y="131471"/>
                  </a:lnTo>
                  <a:lnTo>
                    <a:pt x="122573" y="116565"/>
                  </a:lnTo>
                  <a:lnTo>
                    <a:pt x="127339" y="107677"/>
                  </a:lnTo>
                  <a:lnTo>
                    <a:pt x="131686" y="106431"/>
                  </a:lnTo>
                  <a:lnTo>
                    <a:pt x="135754" y="110279"/>
                  </a:lnTo>
                  <a:lnTo>
                    <a:pt x="154271" y="162774"/>
                  </a:lnTo>
                  <a:lnTo>
                    <a:pt x="165307" y="216773"/>
                  </a:lnTo>
                  <a:lnTo>
                    <a:pt x="164403" y="255394"/>
                  </a:lnTo>
                  <a:lnTo>
                    <a:pt x="162245" y="266910"/>
                  </a:lnTo>
                  <a:lnTo>
                    <a:pt x="150487" y="285945"/>
                  </a:lnTo>
                  <a:lnTo>
                    <a:pt x="132394" y="301034"/>
                  </a:lnTo>
                  <a:lnTo>
                    <a:pt x="74727" y="329776"/>
                  </a:lnTo>
                  <a:lnTo>
                    <a:pt x="26892" y="340055"/>
                  </a:lnTo>
                  <a:lnTo>
                    <a:pt x="0" y="342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47606" y="4421267"/>
              <a:ext cx="157928" cy="217271"/>
            </a:xfrm>
            <a:custGeom>
              <a:avLst/>
              <a:gdLst/>
              <a:ahLst/>
              <a:cxnLst/>
              <a:rect l="0" t="0" r="0" b="0"/>
              <a:pathLst>
                <a:path w="157928" h="217271">
                  <a:moveTo>
                    <a:pt x="0" y="95458"/>
                  </a:moveTo>
                  <a:lnTo>
                    <a:pt x="58617" y="95458"/>
                  </a:lnTo>
                  <a:lnTo>
                    <a:pt x="115214" y="84005"/>
                  </a:lnTo>
                  <a:lnTo>
                    <a:pt x="125942" y="80804"/>
                  </a:lnTo>
                  <a:lnTo>
                    <a:pt x="133094" y="73990"/>
                  </a:lnTo>
                  <a:lnTo>
                    <a:pt x="141041" y="53941"/>
                  </a:lnTo>
                  <a:lnTo>
                    <a:pt x="138334" y="32553"/>
                  </a:lnTo>
                  <a:lnTo>
                    <a:pt x="134337" y="21936"/>
                  </a:lnTo>
                  <a:lnTo>
                    <a:pt x="120536" y="7019"/>
                  </a:lnTo>
                  <a:lnTo>
                    <a:pt x="111943" y="1404"/>
                  </a:lnTo>
                  <a:lnTo>
                    <a:pt x="102705" y="0"/>
                  </a:lnTo>
                  <a:lnTo>
                    <a:pt x="83081" y="4679"/>
                  </a:lnTo>
                  <a:lnTo>
                    <a:pt x="52302" y="26056"/>
                  </a:lnTo>
                  <a:lnTo>
                    <a:pt x="26545" y="60207"/>
                  </a:lnTo>
                  <a:lnTo>
                    <a:pt x="9685" y="94372"/>
                  </a:lnTo>
                  <a:lnTo>
                    <a:pt x="8459" y="137900"/>
                  </a:lnTo>
                  <a:lnTo>
                    <a:pt x="15504" y="176664"/>
                  </a:lnTo>
                  <a:lnTo>
                    <a:pt x="27948" y="196280"/>
                  </a:lnTo>
                  <a:lnTo>
                    <a:pt x="36179" y="204787"/>
                  </a:lnTo>
                  <a:lnTo>
                    <a:pt x="60923" y="214239"/>
                  </a:lnTo>
                  <a:lnTo>
                    <a:pt x="89078" y="217270"/>
                  </a:lnTo>
                  <a:lnTo>
                    <a:pt x="132629" y="209683"/>
                  </a:lnTo>
                  <a:lnTo>
                    <a:pt x="157927" y="200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68704" y="4285098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8334" y="37478"/>
                  </a:lnTo>
                  <a:lnTo>
                    <a:pt x="15684" y="94491"/>
                  </a:lnTo>
                  <a:lnTo>
                    <a:pt x="19465" y="150440"/>
                  </a:lnTo>
                  <a:lnTo>
                    <a:pt x="26175" y="205882"/>
                  </a:lnTo>
                  <a:lnTo>
                    <a:pt x="38922" y="268612"/>
                  </a:lnTo>
                  <a:lnTo>
                    <a:pt x="49227" y="307187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95005" y="4400911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83014" y="7236"/>
                  </a:lnTo>
                  <a:lnTo>
                    <a:pt x="129911" y="12998"/>
                  </a:lnTo>
                  <a:lnTo>
                    <a:pt x="73754" y="25055"/>
                  </a:lnTo>
                  <a:lnTo>
                    <a:pt x="18161" y="3905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48889" y="4232455"/>
              <a:ext cx="35713" cy="389556"/>
            </a:xfrm>
            <a:custGeom>
              <a:avLst/>
              <a:gdLst/>
              <a:ahLst/>
              <a:cxnLst/>
              <a:rect l="0" t="0" r="0" b="0"/>
              <a:pathLst>
                <a:path w="35713" h="389556">
                  <a:moveTo>
                    <a:pt x="14655" y="0"/>
                  </a:moveTo>
                  <a:lnTo>
                    <a:pt x="0" y="43963"/>
                  </a:lnTo>
                  <a:lnTo>
                    <a:pt x="2098" y="103744"/>
                  </a:lnTo>
                  <a:lnTo>
                    <a:pt x="4695" y="163970"/>
                  </a:lnTo>
                  <a:lnTo>
                    <a:pt x="11184" y="209631"/>
                  </a:lnTo>
                  <a:lnTo>
                    <a:pt x="14796" y="264884"/>
                  </a:lnTo>
                  <a:lnTo>
                    <a:pt x="22755" y="316481"/>
                  </a:lnTo>
                  <a:lnTo>
                    <a:pt x="32806" y="363422"/>
                  </a:lnTo>
                  <a:lnTo>
                    <a:pt x="3571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58259" y="4358798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49459" y="17958"/>
                  </a:lnTo>
                  <a:lnTo>
                    <a:pt x="95027" y="40738"/>
                  </a:lnTo>
                  <a:lnTo>
                    <a:pt x="31609" y="6625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55427" y="4432497"/>
              <a:ext cx="131171" cy="189552"/>
            </a:xfrm>
            <a:custGeom>
              <a:avLst/>
              <a:gdLst/>
              <a:ahLst/>
              <a:cxnLst/>
              <a:rect l="0" t="0" r="0" b="0"/>
              <a:pathLst>
                <a:path w="131171" h="189552">
                  <a:moveTo>
                    <a:pt x="66044" y="0"/>
                  </a:moveTo>
                  <a:lnTo>
                    <a:pt x="49276" y="5589"/>
                  </a:lnTo>
                  <a:lnTo>
                    <a:pt x="34805" y="17692"/>
                  </a:lnTo>
                  <a:lnTo>
                    <a:pt x="16624" y="44237"/>
                  </a:lnTo>
                  <a:lnTo>
                    <a:pt x="0" y="84647"/>
                  </a:lnTo>
                  <a:lnTo>
                    <a:pt x="202" y="121527"/>
                  </a:lnTo>
                  <a:lnTo>
                    <a:pt x="7671" y="156501"/>
                  </a:lnTo>
                  <a:lnTo>
                    <a:pt x="22882" y="183501"/>
                  </a:lnTo>
                  <a:lnTo>
                    <a:pt x="30250" y="187845"/>
                  </a:lnTo>
                  <a:lnTo>
                    <a:pt x="47796" y="189551"/>
                  </a:lnTo>
                  <a:lnTo>
                    <a:pt x="77405" y="183935"/>
                  </a:lnTo>
                  <a:lnTo>
                    <a:pt x="108405" y="163684"/>
                  </a:lnTo>
                  <a:lnTo>
                    <a:pt x="123086" y="142158"/>
                  </a:lnTo>
                  <a:lnTo>
                    <a:pt x="131170" y="118164"/>
                  </a:lnTo>
                  <a:lnTo>
                    <a:pt x="130864" y="95801"/>
                  </a:lnTo>
                  <a:lnTo>
                    <a:pt x="118525" y="63481"/>
                  </a:lnTo>
                  <a:lnTo>
                    <a:pt x="94462" y="37266"/>
                  </a:lnTo>
                  <a:lnTo>
                    <a:pt x="6604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16269" y="4221927"/>
            <a:ext cx="1526633" cy="578830"/>
            <a:chOff x="2316269" y="4221927"/>
            <a:chExt cx="1526633" cy="578830"/>
          </a:xfrm>
        </p:grpSpPr>
        <p:sp>
          <p:nvSpPr>
            <p:cNvPr id="100" name="Freeform 99"/>
            <p:cNvSpPr/>
            <p:nvPr/>
          </p:nvSpPr>
          <p:spPr>
            <a:xfrm>
              <a:off x="2316269" y="4413329"/>
              <a:ext cx="98080" cy="387428"/>
            </a:xfrm>
            <a:custGeom>
              <a:avLst/>
              <a:gdLst/>
              <a:ahLst/>
              <a:cxnLst/>
              <a:rect l="0" t="0" r="0" b="0"/>
              <a:pathLst>
                <a:path w="98080" h="387428">
                  <a:moveTo>
                    <a:pt x="0" y="82339"/>
                  </a:moveTo>
                  <a:lnTo>
                    <a:pt x="14654" y="135367"/>
                  </a:lnTo>
                  <a:lnTo>
                    <a:pt x="27028" y="186747"/>
                  </a:lnTo>
                  <a:lnTo>
                    <a:pt x="33805" y="248889"/>
                  </a:lnTo>
                  <a:lnTo>
                    <a:pt x="46062" y="306570"/>
                  </a:lnTo>
                  <a:lnTo>
                    <a:pt x="50173" y="361855"/>
                  </a:lnTo>
                  <a:lnTo>
                    <a:pt x="46476" y="385553"/>
                  </a:lnTo>
                  <a:lnTo>
                    <a:pt x="45022" y="387427"/>
                  </a:lnTo>
                  <a:lnTo>
                    <a:pt x="33964" y="325980"/>
                  </a:lnTo>
                  <a:lnTo>
                    <a:pt x="23953" y="271452"/>
                  </a:lnTo>
                  <a:lnTo>
                    <a:pt x="16040" y="215621"/>
                  </a:lnTo>
                  <a:lnTo>
                    <a:pt x="10447" y="153467"/>
                  </a:lnTo>
                  <a:lnTo>
                    <a:pt x="2410" y="101848"/>
                  </a:lnTo>
                  <a:lnTo>
                    <a:pt x="476" y="46939"/>
                  </a:lnTo>
                  <a:lnTo>
                    <a:pt x="6451" y="22152"/>
                  </a:lnTo>
                  <a:lnTo>
                    <a:pt x="11319" y="10629"/>
                  </a:lnTo>
                  <a:lnTo>
                    <a:pt x="18075" y="4116"/>
                  </a:lnTo>
                  <a:lnTo>
                    <a:pt x="26088" y="945"/>
                  </a:lnTo>
                  <a:lnTo>
                    <a:pt x="34940" y="0"/>
                  </a:lnTo>
                  <a:lnTo>
                    <a:pt x="43180" y="4050"/>
                  </a:lnTo>
                  <a:lnTo>
                    <a:pt x="80397" y="51305"/>
                  </a:lnTo>
                  <a:lnTo>
                    <a:pt x="96091" y="82502"/>
                  </a:lnTo>
                  <a:lnTo>
                    <a:pt x="98079" y="106588"/>
                  </a:lnTo>
                  <a:lnTo>
                    <a:pt x="93894" y="130551"/>
                  </a:lnTo>
                  <a:lnTo>
                    <a:pt x="84235" y="149000"/>
                  </a:lnTo>
                  <a:lnTo>
                    <a:pt x="60053" y="172541"/>
                  </a:lnTo>
                  <a:lnTo>
                    <a:pt x="49394" y="176398"/>
                  </a:lnTo>
                  <a:lnTo>
                    <a:pt x="0" y="177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74197" y="4411440"/>
              <a:ext cx="115814" cy="183118"/>
            </a:xfrm>
            <a:custGeom>
              <a:avLst/>
              <a:gdLst/>
              <a:ahLst/>
              <a:cxnLst/>
              <a:rect l="0" t="0" r="0" b="0"/>
              <a:pathLst>
                <a:path w="115814" h="183118">
                  <a:moveTo>
                    <a:pt x="0" y="31586"/>
                  </a:moveTo>
                  <a:lnTo>
                    <a:pt x="8333" y="85730"/>
                  </a:lnTo>
                  <a:lnTo>
                    <a:pt x="18644" y="146210"/>
                  </a:lnTo>
                  <a:lnTo>
                    <a:pt x="25054" y="167928"/>
                  </a:lnTo>
                  <a:lnTo>
                    <a:pt x="31910" y="175123"/>
                  </a:lnTo>
                  <a:lnTo>
                    <a:pt x="52007" y="183117"/>
                  </a:lnTo>
                  <a:lnTo>
                    <a:pt x="61577" y="182910"/>
                  </a:lnTo>
                  <a:lnTo>
                    <a:pt x="78450" y="176440"/>
                  </a:lnTo>
                  <a:lnTo>
                    <a:pt x="90628" y="162646"/>
                  </a:lnTo>
                  <a:lnTo>
                    <a:pt x="107979" y="125195"/>
                  </a:lnTo>
                  <a:lnTo>
                    <a:pt x="114781" y="6209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53181" y="4242984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1"/>
                  </a:lnTo>
                  <a:lnTo>
                    <a:pt x="18645" y="223603"/>
                  </a:lnTo>
                  <a:lnTo>
                    <a:pt x="28683" y="283378"/>
                  </a:lnTo>
                  <a:lnTo>
                    <a:pt x="31465" y="30727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79481" y="4390383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7350" y="3120"/>
                  </a:lnTo>
                  <a:lnTo>
                    <a:pt x="96804" y="16789"/>
                  </a:lnTo>
                  <a:lnTo>
                    <a:pt x="33473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39646" y="4432497"/>
              <a:ext cx="18862" cy="168457"/>
            </a:xfrm>
            <a:custGeom>
              <a:avLst/>
              <a:gdLst/>
              <a:ahLst/>
              <a:cxnLst/>
              <a:rect l="0" t="0" r="0" b="0"/>
              <a:pathLst>
                <a:path w="18862" h="168457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8613" y="150773"/>
                  </a:lnTo>
                  <a:lnTo>
                    <a:pt x="10859" y="156667"/>
                  </a:lnTo>
                  <a:lnTo>
                    <a:pt x="1886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47979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32207" y="4441500"/>
              <a:ext cx="136871" cy="172625"/>
            </a:xfrm>
            <a:custGeom>
              <a:avLst/>
              <a:gdLst/>
              <a:ahLst/>
              <a:cxnLst/>
              <a:rect l="0" t="0" r="0" b="0"/>
              <a:pathLst>
                <a:path w="136871" h="172625">
                  <a:moveTo>
                    <a:pt x="0" y="54168"/>
                  </a:moveTo>
                  <a:lnTo>
                    <a:pt x="17958" y="109213"/>
                  </a:lnTo>
                  <a:lnTo>
                    <a:pt x="36301" y="172624"/>
                  </a:lnTo>
                  <a:lnTo>
                    <a:pt x="26848" y="139524"/>
                  </a:lnTo>
                  <a:lnTo>
                    <a:pt x="22201" y="88099"/>
                  </a:lnTo>
                  <a:lnTo>
                    <a:pt x="24402" y="36001"/>
                  </a:lnTo>
                  <a:lnTo>
                    <a:pt x="26797" y="24509"/>
                  </a:lnTo>
                  <a:lnTo>
                    <a:pt x="31903" y="15678"/>
                  </a:lnTo>
                  <a:lnTo>
                    <a:pt x="46934" y="2746"/>
                  </a:lnTo>
                  <a:lnTo>
                    <a:pt x="55856" y="0"/>
                  </a:lnTo>
                  <a:lnTo>
                    <a:pt x="75127" y="68"/>
                  </a:lnTo>
                  <a:lnTo>
                    <a:pt x="92272" y="7116"/>
                  </a:lnTo>
                  <a:lnTo>
                    <a:pt x="100119" y="12272"/>
                  </a:lnTo>
                  <a:lnTo>
                    <a:pt x="111958" y="27359"/>
                  </a:lnTo>
                  <a:lnTo>
                    <a:pt x="129090" y="71229"/>
                  </a:lnTo>
                  <a:lnTo>
                    <a:pt x="135846" y="129436"/>
                  </a:lnTo>
                  <a:lnTo>
                    <a:pt x="136870" y="148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53347" y="4253513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8644" y="210988"/>
                  </a:lnTo>
                  <a:lnTo>
                    <a:pt x="27231" y="265286"/>
                  </a:lnTo>
                  <a:lnTo>
                    <a:pt x="31465" y="316599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69119" y="4443026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79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58632" y="4221927"/>
              <a:ext cx="284270" cy="400084"/>
            </a:xfrm>
            <a:custGeom>
              <a:avLst/>
              <a:gdLst/>
              <a:ahLst/>
              <a:cxnLst/>
              <a:rect l="0" t="0" r="0" b="0"/>
              <a:pathLst>
                <a:path w="284270" h="400084">
                  <a:moveTo>
                    <a:pt x="0" y="0"/>
                  </a:moveTo>
                  <a:lnTo>
                    <a:pt x="3119" y="54145"/>
                  </a:lnTo>
                  <a:lnTo>
                    <a:pt x="11453" y="101441"/>
                  </a:lnTo>
                  <a:lnTo>
                    <a:pt x="21330" y="159908"/>
                  </a:lnTo>
                  <a:lnTo>
                    <a:pt x="31667" y="218566"/>
                  </a:lnTo>
                  <a:lnTo>
                    <a:pt x="39018" y="269871"/>
                  </a:lnTo>
                  <a:lnTo>
                    <a:pt x="46602" y="329167"/>
                  </a:lnTo>
                  <a:lnTo>
                    <a:pt x="43936" y="330579"/>
                  </a:lnTo>
                  <a:lnTo>
                    <a:pt x="39819" y="329180"/>
                  </a:lnTo>
                  <a:lnTo>
                    <a:pt x="37074" y="323569"/>
                  </a:lnTo>
                  <a:lnTo>
                    <a:pt x="34025" y="304855"/>
                  </a:lnTo>
                  <a:lnTo>
                    <a:pt x="37898" y="273602"/>
                  </a:lnTo>
                  <a:lnTo>
                    <a:pt x="52043" y="247704"/>
                  </a:lnTo>
                  <a:lnTo>
                    <a:pt x="59262" y="243515"/>
                  </a:lnTo>
                  <a:lnTo>
                    <a:pt x="76641" y="241979"/>
                  </a:lnTo>
                  <a:lnTo>
                    <a:pt x="92944" y="248316"/>
                  </a:lnTo>
                  <a:lnTo>
                    <a:pt x="107989" y="260102"/>
                  </a:lnTo>
                  <a:lnTo>
                    <a:pt x="128443" y="286467"/>
                  </a:lnTo>
                  <a:lnTo>
                    <a:pt x="150260" y="337202"/>
                  </a:lnTo>
                  <a:lnTo>
                    <a:pt x="152816" y="339445"/>
                  </a:lnTo>
                  <a:lnTo>
                    <a:pt x="154520" y="336261"/>
                  </a:lnTo>
                  <a:lnTo>
                    <a:pt x="155656" y="329459"/>
                  </a:lnTo>
                  <a:lnTo>
                    <a:pt x="163157" y="315662"/>
                  </a:lnTo>
                  <a:lnTo>
                    <a:pt x="194881" y="280735"/>
                  </a:lnTo>
                  <a:lnTo>
                    <a:pt x="250815" y="237474"/>
                  </a:lnTo>
                  <a:lnTo>
                    <a:pt x="262772" y="219018"/>
                  </a:lnTo>
                  <a:lnTo>
                    <a:pt x="265746" y="199117"/>
                  </a:lnTo>
                  <a:lnTo>
                    <a:pt x="264901" y="188897"/>
                  </a:lnTo>
                  <a:lnTo>
                    <a:pt x="260829" y="180913"/>
                  </a:lnTo>
                  <a:lnTo>
                    <a:pt x="246945" y="168923"/>
                  </a:lnTo>
                  <a:lnTo>
                    <a:pt x="238330" y="166428"/>
                  </a:lnTo>
                  <a:lnTo>
                    <a:pt x="219398" y="166775"/>
                  </a:lnTo>
                  <a:lnTo>
                    <a:pt x="189009" y="179136"/>
                  </a:lnTo>
                  <a:lnTo>
                    <a:pt x="174471" y="194260"/>
                  </a:lnTo>
                  <a:lnTo>
                    <a:pt x="155606" y="232565"/>
                  </a:lnTo>
                  <a:lnTo>
                    <a:pt x="149830" y="269080"/>
                  </a:lnTo>
                  <a:lnTo>
                    <a:pt x="153708" y="309535"/>
                  </a:lnTo>
                  <a:lnTo>
                    <a:pt x="162292" y="330984"/>
                  </a:lnTo>
                  <a:lnTo>
                    <a:pt x="186865" y="363817"/>
                  </a:lnTo>
                  <a:lnTo>
                    <a:pt x="212905" y="380109"/>
                  </a:lnTo>
                  <a:lnTo>
                    <a:pt x="260400" y="396644"/>
                  </a:lnTo>
                  <a:lnTo>
                    <a:pt x="28426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52421" y="4937865"/>
            <a:ext cx="4998269" cy="739167"/>
            <a:chOff x="552421" y="4937865"/>
            <a:chExt cx="4998269" cy="739167"/>
          </a:xfrm>
        </p:grpSpPr>
        <p:sp>
          <p:nvSpPr>
            <p:cNvPr id="111" name="Freeform 110"/>
            <p:cNvSpPr/>
            <p:nvPr/>
          </p:nvSpPr>
          <p:spPr>
            <a:xfrm>
              <a:off x="552421" y="4997050"/>
              <a:ext cx="268501" cy="232034"/>
            </a:xfrm>
            <a:custGeom>
              <a:avLst/>
              <a:gdLst/>
              <a:ahLst/>
              <a:cxnLst/>
              <a:rect l="0" t="0" r="0" b="0"/>
              <a:pathLst>
                <a:path w="268501" h="232034">
                  <a:moveTo>
                    <a:pt x="5589" y="35571"/>
                  </a:moveTo>
                  <a:lnTo>
                    <a:pt x="0" y="52339"/>
                  </a:lnTo>
                  <a:lnTo>
                    <a:pt x="2113" y="85123"/>
                  </a:lnTo>
                  <a:lnTo>
                    <a:pt x="13308" y="139293"/>
                  </a:lnTo>
                  <a:lnTo>
                    <a:pt x="23344" y="188096"/>
                  </a:lnTo>
                  <a:lnTo>
                    <a:pt x="31387" y="230242"/>
                  </a:lnTo>
                  <a:lnTo>
                    <a:pt x="30976" y="232033"/>
                  </a:lnTo>
                  <a:lnTo>
                    <a:pt x="21912" y="209689"/>
                  </a:lnTo>
                  <a:lnTo>
                    <a:pt x="16880" y="149820"/>
                  </a:lnTo>
                  <a:lnTo>
                    <a:pt x="16268" y="89334"/>
                  </a:lnTo>
                  <a:lnTo>
                    <a:pt x="27590" y="26577"/>
                  </a:lnTo>
                  <a:lnTo>
                    <a:pt x="30785" y="15537"/>
                  </a:lnTo>
                  <a:lnTo>
                    <a:pt x="37594" y="8177"/>
                  </a:lnTo>
                  <a:lnTo>
                    <a:pt x="57638" y="0"/>
                  </a:lnTo>
                  <a:lnTo>
                    <a:pt x="67194" y="2498"/>
                  </a:lnTo>
                  <a:lnTo>
                    <a:pt x="84052" y="17753"/>
                  </a:lnTo>
                  <a:lnTo>
                    <a:pt x="117986" y="67583"/>
                  </a:lnTo>
                  <a:lnTo>
                    <a:pt x="138500" y="127091"/>
                  </a:lnTo>
                  <a:lnTo>
                    <a:pt x="145769" y="149947"/>
                  </a:lnTo>
                  <a:lnTo>
                    <a:pt x="149345" y="153935"/>
                  </a:lnTo>
                  <a:lnTo>
                    <a:pt x="152899" y="153086"/>
                  </a:lnTo>
                  <a:lnTo>
                    <a:pt x="209021" y="90180"/>
                  </a:lnTo>
                  <a:lnTo>
                    <a:pt x="256380" y="52208"/>
                  </a:lnTo>
                  <a:lnTo>
                    <a:pt x="268350" y="33607"/>
                  </a:lnTo>
                  <a:lnTo>
                    <a:pt x="268500" y="26073"/>
                  </a:lnTo>
                  <a:lnTo>
                    <a:pt x="265091" y="19880"/>
                  </a:lnTo>
                  <a:lnTo>
                    <a:pt x="259309" y="14582"/>
                  </a:lnTo>
                  <a:lnTo>
                    <a:pt x="250775" y="12220"/>
                  </a:lnTo>
                  <a:lnTo>
                    <a:pt x="228814" y="12715"/>
                  </a:lnTo>
                  <a:lnTo>
                    <a:pt x="195732" y="25160"/>
                  </a:lnTo>
                  <a:lnTo>
                    <a:pt x="169292" y="49254"/>
                  </a:lnTo>
                  <a:lnTo>
                    <a:pt x="165027" y="59901"/>
                  </a:lnTo>
                  <a:lnTo>
                    <a:pt x="163408" y="84209"/>
                  </a:lnTo>
                  <a:lnTo>
                    <a:pt x="169073" y="124202"/>
                  </a:lnTo>
                  <a:lnTo>
                    <a:pt x="178074" y="145543"/>
                  </a:lnTo>
                  <a:lnTo>
                    <a:pt x="191044" y="162826"/>
                  </a:lnTo>
                  <a:lnTo>
                    <a:pt x="215736" y="183371"/>
                  </a:lnTo>
                  <a:lnTo>
                    <a:pt x="237216" y="193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1222" y="5049220"/>
              <a:ext cx="197608" cy="372957"/>
            </a:xfrm>
            <a:custGeom>
              <a:avLst/>
              <a:gdLst/>
              <a:ahLst/>
              <a:cxnLst/>
              <a:rect l="0" t="0" r="0" b="0"/>
              <a:pathLst>
                <a:path w="197608" h="372957">
                  <a:moveTo>
                    <a:pt x="157928" y="109743"/>
                  </a:moveTo>
                  <a:lnTo>
                    <a:pt x="163994" y="76122"/>
                  </a:lnTo>
                  <a:lnTo>
                    <a:pt x="153368" y="16336"/>
                  </a:lnTo>
                  <a:lnTo>
                    <a:pt x="146699" y="8867"/>
                  </a:lnTo>
                  <a:lnTo>
                    <a:pt x="126811" y="569"/>
                  </a:lnTo>
                  <a:lnTo>
                    <a:pt x="105494" y="0"/>
                  </a:lnTo>
                  <a:lnTo>
                    <a:pt x="94896" y="1486"/>
                  </a:lnTo>
                  <a:lnTo>
                    <a:pt x="76881" y="12496"/>
                  </a:lnTo>
                  <a:lnTo>
                    <a:pt x="68802" y="20345"/>
                  </a:lnTo>
                  <a:lnTo>
                    <a:pt x="59825" y="41545"/>
                  </a:lnTo>
                  <a:lnTo>
                    <a:pt x="54061" y="93283"/>
                  </a:lnTo>
                  <a:lnTo>
                    <a:pt x="58652" y="134632"/>
                  </a:lnTo>
                  <a:lnTo>
                    <a:pt x="64838" y="143883"/>
                  </a:lnTo>
                  <a:lnTo>
                    <a:pt x="73641" y="150051"/>
                  </a:lnTo>
                  <a:lnTo>
                    <a:pt x="84189" y="154163"/>
                  </a:lnTo>
                  <a:lnTo>
                    <a:pt x="93561" y="153394"/>
                  </a:lnTo>
                  <a:lnTo>
                    <a:pt x="110213" y="143182"/>
                  </a:lnTo>
                  <a:lnTo>
                    <a:pt x="122293" y="126945"/>
                  </a:lnTo>
                  <a:lnTo>
                    <a:pt x="145170" y="93514"/>
                  </a:lnTo>
                  <a:lnTo>
                    <a:pt x="151762" y="93075"/>
                  </a:lnTo>
                  <a:lnTo>
                    <a:pt x="158497" y="97461"/>
                  </a:lnTo>
                  <a:lnTo>
                    <a:pt x="165326" y="105065"/>
                  </a:lnTo>
                  <a:lnTo>
                    <a:pt x="172914" y="125991"/>
                  </a:lnTo>
                  <a:lnTo>
                    <a:pt x="183375" y="177553"/>
                  </a:lnTo>
                  <a:lnTo>
                    <a:pt x="189471" y="232799"/>
                  </a:lnTo>
                  <a:lnTo>
                    <a:pt x="197607" y="288772"/>
                  </a:lnTo>
                  <a:lnTo>
                    <a:pt x="196201" y="327735"/>
                  </a:lnTo>
                  <a:lnTo>
                    <a:pt x="193972" y="339299"/>
                  </a:lnTo>
                  <a:lnTo>
                    <a:pt x="188976" y="348179"/>
                  </a:lnTo>
                  <a:lnTo>
                    <a:pt x="174067" y="361164"/>
                  </a:lnTo>
                  <a:lnTo>
                    <a:pt x="134764" y="369462"/>
                  </a:lnTo>
                  <a:lnTo>
                    <a:pt x="80484" y="371921"/>
                  </a:lnTo>
                  <a:lnTo>
                    <a:pt x="20751" y="372752"/>
                  </a:lnTo>
                  <a:lnTo>
                    <a:pt x="0" y="372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059586" y="5114165"/>
              <a:ext cx="182777" cy="150084"/>
            </a:xfrm>
            <a:custGeom>
              <a:avLst/>
              <a:gdLst/>
              <a:ahLst/>
              <a:cxnLst/>
              <a:rect l="0" t="0" r="0" b="0"/>
              <a:pathLst>
                <a:path w="182777" h="150084">
                  <a:moveTo>
                    <a:pt x="98548" y="65856"/>
                  </a:moveTo>
                  <a:lnTo>
                    <a:pt x="83894" y="21893"/>
                  </a:lnTo>
                  <a:lnTo>
                    <a:pt x="70978" y="8102"/>
                  </a:lnTo>
                  <a:lnTo>
                    <a:pt x="62621" y="2787"/>
                  </a:lnTo>
                  <a:lnTo>
                    <a:pt x="43976" y="0"/>
                  </a:lnTo>
                  <a:lnTo>
                    <a:pt x="34091" y="895"/>
                  </a:lnTo>
                  <a:lnTo>
                    <a:pt x="26331" y="5001"/>
                  </a:lnTo>
                  <a:lnTo>
                    <a:pt x="14589" y="18922"/>
                  </a:lnTo>
                  <a:lnTo>
                    <a:pt x="1402" y="46490"/>
                  </a:lnTo>
                  <a:lnTo>
                    <a:pt x="0" y="69727"/>
                  </a:lnTo>
                  <a:lnTo>
                    <a:pt x="8632" y="117183"/>
                  </a:lnTo>
                  <a:lnTo>
                    <a:pt x="21151" y="135851"/>
                  </a:lnTo>
                  <a:lnTo>
                    <a:pt x="29402" y="144105"/>
                  </a:lnTo>
                  <a:lnTo>
                    <a:pt x="37243" y="147267"/>
                  </a:lnTo>
                  <a:lnTo>
                    <a:pt x="44810" y="147036"/>
                  </a:lnTo>
                  <a:lnTo>
                    <a:pt x="52194" y="144543"/>
                  </a:lnTo>
                  <a:lnTo>
                    <a:pt x="66638" y="132413"/>
                  </a:lnTo>
                  <a:lnTo>
                    <a:pt x="84804" y="105853"/>
                  </a:lnTo>
                  <a:lnTo>
                    <a:pt x="89385" y="96030"/>
                  </a:lnTo>
                  <a:lnTo>
                    <a:pt x="94779" y="92991"/>
                  </a:lnTo>
                  <a:lnTo>
                    <a:pt x="100715" y="94474"/>
                  </a:lnTo>
                  <a:lnTo>
                    <a:pt x="107012" y="98972"/>
                  </a:lnTo>
                  <a:lnTo>
                    <a:pt x="117128" y="113329"/>
                  </a:lnTo>
                  <a:lnTo>
                    <a:pt x="132519" y="138024"/>
                  </a:lnTo>
                  <a:lnTo>
                    <a:pt x="138743" y="145553"/>
                  </a:lnTo>
                  <a:lnTo>
                    <a:pt x="146402" y="149403"/>
                  </a:lnTo>
                  <a:lnTo>
                    <a:pt x="182776" y="15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76143" y="4937865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13527" y="205882"/>
                  </a:lnTo>
                  <a:lnTo>
                    <a:pt x="25044" y="267442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79191" y="510632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0015" y="7236"/>
                  </a:lnTo>
                  <a:lnTo>
                    <a:pt x="278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52932" y="5137906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48932"/>
                  </a:lnTo>
                  <a:lnTo>
                    <a:pt x="9065" y="10806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00290" y="500103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495046" y="5032621"/>
              <a:ext cx="157929" cy="240910"/>
            </a:xfrm>
            <a:custGeom>
              <a:avLst/>
              <a:gdLst/>
              <a:ahLst/>
              <a:cxnLst/>
              <a:rect l="0" t="0" r="0" b="0"/>
              <a:pathLst>
                <a:path w="157929" h="240910">
                  <a:moveTo>
                    <a:pt x="0" y="42114"/>
                  </a:moveTo>
                  <a:lnTo>
                    <a:pt x="23719" y="100731"/>
                  </a:lnTo>
                  <a:lnTo>
                    <a:pt x="46843" y="154905"/>
                  </a:lnTo>
                  <a:lnTo>
                    <a:pt x="70821" y="207547"/>
                  </a:lnTo>
                  <a:lnTo>
                    <a:pt x="75290" y="219084"/>
                  </a:lnTo>
                  <a:lnTo>
                    <a:pt x="89614" y="235021"/>
                  </a:lnTo>
                  <a:lnTo>
                    <a:pt x="98348" y="240909"/>
                  </a:lnTo>
                  <a:lnTo>
                    <a:pt x="105339" y="240155"/>
                  </a:lnTo>
                  <a:lnTo>
                    <a:pt x="111171" y="234972"/>
                  </a:lnTo>
                  <a:lnTo>
                    <a:pt x="116228" y="226838"/>
                  </a:lnTo>
                  <a:lnTo>
                    <a:pt x="125514" y="172926"/>
                  </a:lnTo>
                  <a:lnTo>
                    <a:pt x="137400" y="116004"/>
                  </a:lnTo>
                  <a:lnTo>
                    <a:pt x="145424" y="5969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95088" y="5062097"/>
              <a:ext cx="136871" cy="223210"/>
            </a:xfrm>
            <a:custGeom>
              <a:avLst/>
              <a:gdLst/>
              <a:ahLst/>
              <a:cxnLst/>
              <a:rect l="0" t="0" r="0" b="0"/>
              <a:pathLst>
                <a:path w="136871" h="223210">
                  <a:moveTo>
                    <a:pt x="0" y="65281"/>
                  </a:moveTo>
                  <a:lnTo>
                    <a:pt x="55044" y="82070"/>
                  </a:lnTo>
                  <a:lnTo>
                    <a:pt x="79836" y="84441"/>
                  </a:lnTo>
                  <a:lnTo>
                    <a:pt x="100213" y="79255"/>
                  </a:lnTo>
                  <a:lnTo>
                    <a:pt x="108923" y="74597"/>
                  </a:lnTo>
                  <a:lnTo>
                    <a:pt x="121719" y="60063"/>
                  </a:lnTo>
                  <a:lnTo>
                    <a:pt x="126770" y="51274"/>
                  </a:lnTo>
                  <a:lnTo>
                    <a:pt x="129261" y="32149"/>
                  </a:lnTo>
                  <a:lnTo>
                    <a:pt x="128288" y="22136"/>
                  </a:lnTo>
                  <a:lnTo>
                    <a:pt x="124130" y="14291"/>
                  </a:lnTo>
                  <a:lnTo>
                    <a:pt x="110151" y="2455"/>
                  </a:lnTo>
                  <a:lnTo>
                    <a:pt x="101510" y="0"/>
                  </a:lnTo>
                  <a:lnTo>
                    <a:pt x="82550" y="392"/>
                  </a:lnTo>
                  <a:lnTo>
                    <a:pt x="52145" y="12780"/>
                  </a:lnTo>
                  <a:lnTo>
                    <a:pt x="37603" y="27909"/>
                  </a:lnTo>
                  <a:lnTo>
                    <a:pt x="18736" y="66218"/>
                  </a:lnTo>
                  <a:lnTo>
                    <a:pt x="12960" y="102733"/>
                  </a:lnTo>
                  <a:lnTo>
                    <a:pt x="17848" y="126380"/>
                  </a:lnTo>
                  <a:lnTo>
                    <a:pt x="33754" y="156304"/>
                  </a:lnTo>
                  <a:lnTo>
                    <a:pt x="60089" y="187376"/>
                  </a:lnTo>
                  <a:lnTo>
                    <a:pt x="86434" y="203363"/>
                  </a:lnTo>
                  <a:lnTo>
                    <a:pt x="136870" y="223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20452" y="5116850"/>
              <a:ext cx="232115" cy="230166"/>
            </a:xfrm>
            <a:custGeom>
              <a:avLst/>
              <a:gdLst/>
              <a:ahLst/>
              <a:cxnLst/>
              <a:rect l="0" t="0" r="0" b="0"/>
              <a:pathLst>
                <a:path w="232115" h="230166">
                  <a:moveTo>
                    <a:pt x="164231" y="0"/>
                  </a:moveTo>
                  <a:lnTo>
                    <a:pt x="121540" y="3119"/>
                  </a:lnTo>
                  <a:lnTo>
                    <a:pt x="90361" y="14572"/>
                  </a:lnTo>
                  <a:lnTo>
                    <a:pt x="46273" y="46156"/>
                  </a:lnTo>
                  <a:lnTo>
                    <a:pt x="4404" y="80788"/>
                  </a:lnTo>
                  <a:lnTo>
                    <a:pt x="358" y="87784"/>
                  </a:lnTo>
                  <a:lnTo>
                    <a:pt x="0" y="94787"/>
                  </a:lnTo>
                  <a:lnTo>
                    <a:pt x="2102" y="101796"/>
                  </a:lnTo>
                  <a:lnTo>
                    <a:pt x="7012" y="107638"/>
                  </a:lnTo>
                  <a:lnTo>
                    <a:pt x="21827" y="117249"/>
                  </a:lnTo>
                  <a:lnTo>
                    <a:pt x="68339" y="131781"/>
                  </a:lnTo>
                  <a:lnTo>
                    <a:pt x="122586" y="138984"/>
                  </a:lnTo>
                  <a:lnTo>
                    <a:pt x="183951" y="145736"/>
                  </a:lnTo>
                  <a:lnTo>
                    <a:pt x="208481" y="152899"/>
                  </a:lnTo>
                  <a:lnTo>
                    <a:pt x="218298" y="158085"/>
                  </a:lnTo>
                  <a:lnTo>
                    <a:pt x="224842" y="166221"/>
                  </a:lnTo>
                  <a:lnTo>
                    <a:pt x="232114" y="187739"/>
                  </a:lnTo>
                  <a:lnTo>
                    <a:pt x="230543" y="197689"/>
                  </a:lnTo>
                  <a:lnTo>
                    <a:pt x="219440" y="214983"/>
                  </a:lnTo>
                  <a:lnTo>
                    <a:pt x="199687" y="224230"/>
                  </a:lnTo>
                  <a:lnTo>
                    <a:pt x="148878" y="230165"/>
                  </a:lnTo>
                  <a:lnTo>
                    <a:pt x="10106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00497" y="516949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90" y="58617"/>
                  </a:lnTo>
                  <a:lnTo>
                    <a:pt x="9878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58383" y="5064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60567" y="5197743"/>
              <a:ext cx="168990" cy="388423"/>
            </a:xfrm>
            <a:custGeom>
              <a:avLst/>
              <a:gdLst/>
              <a:ahLst/>
              <a:cxnLst/>
              <a:rect l="0" t="0" r="0" b="0"/>
              <a:pathLst>
                <a:path w="168990" h="388423">
                  <a:moveTo>
                    <a:pt x="150500" y="55977"/>
                  </a:moveTo>
                  <a:lnTo>
                    <a:pt x="140925" y="31930"/>
                  </a:lnTo>
                  <a:lnTo>
                    <a:pt x="130257" y="17604"/>
                  </a:lnTo>
                  <a:lnTo>
                    <a:pt x="105508" y="1973"/>
                  </a:lnTo>
                  <a:lnTo>
                    <a:pt x="86050" y="0"/>
                  </a:lnTo>
                  <a:lnTo>
                    <a:pt x="65704" y="4192"/>
                  </a:lnTo>
                  <a:lnTo>
                    <a:pt x="35688" y="19706"/>
                  </a:lnTo>
                  <a:lnTo>
                    <a:pt x="19144" y="32448"/>
                  </a:lnTo>
                  <a:lnTo>
                    <a:pt x="2265" y="58364"/>
                  </a:lnTo>
                  <a:lnTo>
                    <a:pt x="0" y="78095"/>
                  </a:lnTo>
                  <a:lnTo>
                    <a:pt x="8078" y="119357"/>
                  </a:lnTo>
                  <a:lnTo>
                    <a:pt x="14608" y="125137"/>
                  </a:lnTo>
                  <a:lnTo>
                    <a:pt x="23640" y="127819"/>
                  </a:lnTo>
                  <a:lnTo>
                    <a:pt x="34341" y="128438"/>
                  </a:lnTo>
                  <a:lnTo>
                    <a:pt x="55590" y="122887"/>
                  </a:lnTo>
                  <a:lnTo>
                    <a:pt x="84164" y="106608"/>
                  </a:lnTo>
                  <a:lnTo>
                    <a:pt x="92238" y="100259"/>
                  </a:lnTo>
                  <a:lnTo>
                    <a:pt x="99961" y="99537"/>
                  </a:lnTo>
                  <a:lnTo>
                    <a:pt x="107448" y="102564"/>
                  </a:lnTo>
                  <a:lnTo>
                    <a:pt x="114780" y="108092"/>
                  </a:lnTo>
                  <a:lnTo>
                    <a:pt x="126046" y="123593"/>
                  </a:lnTo>
                  <a:lnTo>
                    <a:pt x="150202" y="185829"/>
                  </a:lnTo>
                  <a:lnTo>
                    <a:pt x="166839" y="245735"/>
                  </a:lnTo>
                  <a:lnTo>
                    <a:pt x="168989" y="285207"/>
                  </a:lnTo>
                  <a:lnTo>
                    <a:pt x="161568" y="325368"/>
                  </a:lnTo>
                  <a:lnTo>
                    <a:pt x="145071" y="358845"/>
                  </a:lnTo>
                  <a:lnTo>
                    <a:pt x="132099" y="376198"/>
                  </a:lnTo>
                  <a:lnTo>
                    <a:pt x="112296" y="385471"/>
                  </a:lnTo>
                  <a:lnTo>
                    <a:pt x="87897" y="388422"/>
                  </a:lnTo>
                  <a:lnTo>
                    <a:pt x="34687" y="382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74238" y="5223940"/>
              <a:ext cx="136872" cy="166651"/>
            </a:xfrm>
            <a:custGeom>
              <a:avLst/>
              <a:gdLst/>
              <a:ahLst/>
              <a:cxnLst/>
              <a:rect l="0" t="0" r="0" b="0"/>
              <a:pathLst>
                <a:path w="136872" h="166651">
                  <a:moveTo>
                    <a:pt x="0" y="29780"/>
                  </a:moveTo>
                  <a:lnTo>
                    <a:pt x="3120" y="72471"/>
                  </a:lnTo>
                  <a:lnTo>
                    <a:pt x="15619" y="117594"/>
                  </a:lnTo>
                  <a:lnTo>
                    <a:pt x="5841" y="89264"/>
                  </a:lnTo>
                  <a:lnTo>
                    <a:pt x="1731" y="54684"/>
                  </a:lnTo>
                  <a:lnTo>
                    <a:pt x="7008" y="34609"/>
                  </a:lnTo>
                  <a:lnTo>
                    <a:pt x="29460" y="2658"/>
                  </a:lnTo>
                  <a:lnTo>
                    <a:pt x="37188" y="0"/>
                  </a:lnTo>
                  <a:lnTo>
                    <a:pt x="55132" y="3287"/>
                  </a:lnTo>
                  <a:lnTo>
                    <a:pt x="79377" y="18290"/>
                  </a:lnTo>
                  <a:lnTo>
                    <a:pt x="91041" y="34032"/>
                  </a:lnTo>
                  <a:lnTo>
                    <a:pt x="123821" y="96444"/>
                  </a:lnTo>
                  <a:lnTo>
                    <a:pt x="133004" y="132981"/>
                  </a:lnTo>
                  <a:lnTo>
                    <a:pt x="136871" y="166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63792" y="5232663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0337" y="16966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63792" y="5095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48021" y="5161431"/>
              <a:ext cx="105286" cy="228993"/>
            </a:xfrm>
            <a:custGeom>
              <a:avLst/>
              <a:gdLst/>
              <a:ahLst/>
              <a:cxnLst/>
              <a:rect l="0" t="0" r="0" b="0"/>
              <a:pathLst>
                <a:path w="105286" h="228993">
                  <a:moveTo>
                    <a:pt x="0" y="71232"/>
                  </a:moveTo>
                  <a:lnTo>
                    <a:pt x="11452" y="120163"/>
                  </a:lnTo>
                  <a:lnTo>
                    <a:pt x="18211" y="168008"/>
                  </a:lnTo>
                  <a:lnTo>
                    <a:pt x="26084" y="225399"/>
                  </a:lnTo>
                  <a:lnTo>
                    <a:pt x="27918" y="228992"/>
                  </a:lnTo>
                  <a:lnTo>
                    <a:pt x="29140" y="226708"/>
                  </a:lnTo>
                  <a:lnTo>
                    <a:pt x="29329" y="211692"/>
                  </a:lnTo>
                  <a:lnTo>
                    <a:pt x="16788" y="150574"/>
                  </a:lnTo>
                  <a:lnTo>
                    <a:pt x="11765" y="87121"/>
                  </a:lnTo>
                  <a:lnTo>
                    <a:pt x="13234" y="37985"/>
                  </a:lnTo>
                  <a:lnTo>
                    <a:pt x="21869" y="12002"/>
                  </a:lnTo>
                  <a:lnTo>
                    <a:pt x="28617" y="4839"/>
                  </a:lnTo>
                  <a:lnTo>
                    <a:pt x="36626" y="1234"/>
                  </a:lnTo>
                  <a:lnTo>
                    <a:pt x="45474" y="0"/>
                  </a:lnTo>
                  <a:lnTo>
                    <a:pt x="53713" y="2687"/>
                  </a:lnTo>
                  <a:lnTo>
                    <a:pt x="69105" y="15031"/>
                  </a:lnTo>
                  <a:lnTo>
                    <a:pt x="85336" y="47301"/>
                  </a:lnTo>
                  <a:lnTo>
                    <a:pt x="96635" y="110772"/>
                  </a:lnTo>
                  <a:lnTo>
                    <a:pt x="103576" y="166130"/>
                  </a:lnTo>
                  <a:lnTo>
                    <a:pt x="105285" y="208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84932" y="5211606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7959" y="53875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95461" y="5148435"/>
              <a:ext cx="126343" cy="463255"/>
            </a:xfrm>
            <a:custGeom>
              <a:avLst/>
              <a:gdLst/>
              <a:ahLst/>
              <a:cxnLst/>
              <a:rect l="0" t="0" r="0" b="0"/>
              <a:pathLst>
                <a:path w="126343" h="463255">
                  <a:moveTo>
                    <a:pt x="126342" y="0"/>
                  </a:moveTo>
                  <a:lnTo>
                    <a:pt x="114889" y="54145"/>
                  </a:lnTo>
                  <a:lnTo>
                    <a:pt x="105011" y="101441"/>
                  </a:lnTo>
                  <a:lnTo>
                    <a:pt x="91192" y="163537"/>
                  </a:lnTo>
                  <a:lnTo>
                    <a:pt x="77198" y="213108"/>
                  </a:lnTo>
                  <a:lnTo>
                    <a:pt x="66677" y="263574"/>
                  </a:lnTo>
                  <a:lnTo>
                    <a:pt x="49132" y="325045"/>
                  </a:lnTo>
                  <a:lnTo>
                    <a:pt x="27859" y="382704"/>
                  </a:lnTo>
                  <a:lnTo>
                    <a:pt x="7453" y="44129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88962" y="5232663"/>
              <a:ext cx="105074" cy="157555"/>
            </a:xfrm>
            <a:custGeom>
              <a:avLst/>
              <a:gdLst/>
              <a:ahLst/>
              <a:cxnLst/>
              <a:rect l="0" t="0" r="0" b="0"/>
              <a:pathLst>
                <a:path w="105074" h="157555">
                  <a:moveTo>
                    <a:pt x="48654" y="10528"/>
                  </a:moveTo>
                  <a:lnTo>
                    <a:pt x="24608" y="28509"/>
                  </a:lnTo>
                  <a:lnTo>
                    <a:pt x="10281" y="45426"/>
                  </a:lnTo>
                  <a:lnTo>
                    <a:pt x="2354" y="67762"/>
                  </a:lnTo>
                  <a:lnTo>
                    <a:pt x="0" y="93287"/>
                  </a:lnTo>
                  <a:lnTo>
                    <a:pt x="2854" y="120230"/>
                  </a:lnTo>
                  <a:lnTo>
                    <a:pt x="11141" y="141563"/>
                  </a:lnTo>
                  <a:lnTo>
                    <a:pt x="16626" y="150527"/>
                  </a:lnTo>
                  <a:lnTo>
                    <a:pt x="23793" y="155334"/>
                  </a:lnTo>
                  <a:lnTo>
                    <a:pt x="41114" y="157554"/>
                  </a:lnTo>
                  <a:lnTo>
                    <a:pt x="70597" y="146638"/>
                  </a:lnTo>
                  <a:lnTo>
                    <a:pt x="84923" y="131853"/>
                  </a:lnTo>
                  <a:lnTo>
                    <a:pt x="103651" y="93765"/>
                  </a:lnTo>
                  <a:lnTo>
                    <a:pt x="105073" y="73259"/>
                  </a:lnTo>
                  <a:lnTo>
                    <a:pt x="100635" y="52446"/>
                  </a:lnTo>
                  <a:lnTo>
                    <a:pt x="84983" y="23339"/>
                  </a:lnTo>
                  <a:lnTo>
                    <a:pt x="591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42901" y="5216052"/>
              <a:ext cx="284271" cy="196905"/>
            </a:xfrm>
            <a:custGeom>
              <a:avLst/>
              <a:gdLst/>
              <a:ahLst/>
              <a:cxnLst/>
              <a:rect l="0" t="0" r="0" b="0"/>
              <a:pathLst>
                <a:path w="284271" h="196905">
                  <a:moveTo>
                    <a:pt x="0" y="27139"/>
                  </a:moveTo>
                  <a:lnTo>
                    <a:pt x="7236" y="54696"/>
                  </a:lnTo>
                  <a:lnTo>
                    <a:pt x="9878" y="114038"/>
                  </a:lnTo>
                  <a:lnTo>
                    <a:pt x="15990" y="170907"/>
                  </a:lnTo>
                  <a:lnTo>
                    <a:pt x="21188" y="180306"/>
                  </a:lnTo>
                  <a:lnTo>
                    <a:pt x="36323" y="193869"/>
                  </a:lnTo>
                  <a:lnTo>
                    <a:pt x="45272" y="196785"/>
                  </a:lnTo>
                  <a:lnTo>
                    <a:pt x="64575" y="196904"/>
                  </a:lnTo>
                  <a:lnTo>
                    <a:pt x="81733" y="186818"/>
                  </a:lnTo>
                  <a:lnTo>
                    <a:pt x="95987" y="170637"/>
                  </a:lnTo>
                  <a:lnTo>
                    <a:pt x="106222" y="151747"/>
                  </a:lnTo>
                  <a:lnTo>
                    <a:pt x="113919" y="95384"/>
                  </a:lnTo>
                  <a:lnTo>
                    <a:pt x="114972" y="66439"/>
                  </a:lnTo>
                  <a:lnTo>
                    <a:pt x="119932" y="56849"/>
                  </a:lnTo>
                  <a:lnTo>
                    <a:pt x="127918" y="50455"/>
                  </a:lnTo>
                  <a:lnTo>
                    <a:pt x="137921" y="46193"/>
                  </a:lnTo>
                  <a:lnTo>
                    <a:pt x="146930" y="46860"/>
                  </a:lnTo>
                  <a:lnTo>
                    <a:pt x="163178" y="56961"/>
                  </a:lnTo>
                  <a:lnTo>
                    <a:pt x="185480" y="82379"/>
                  </a:lnTo>
                  <a:lnTo>
                    <a:pt x="213417" y="143181"/>
                  </a:lnTo>
                  <a:lnTo>
                    <a:pt x="213638" y="146614"/>
                  </a:lnTo>
                  <a:lnTo>
                    <a:pt x="211446" y="145394"/>
                  </a:lnTo>
                  <a:lnTo>
                    <a:pt x="207644" y="141071"/>
                  </a:lnTo>
                  <a:lnTo>
                    <a:pt x="196705" y="112630"/>
                  </a:lnTo>
                  <a:lnTo>
                    <a:pt x="191644" y="74566"/>
                  </a:lnTo>
                  <a:lnTo>
                    <a:pt x="196699" y="50558"/>
                  </a:lnTo>
                  <a:lnTo>
                    <a:pt x="212699" y="20430"/>
                  </a:lnTo>
                  <a:lnTo>
                    <a:pt x="219009" y="12138"/>
                  </a:lnTo>
                  <a:lnTo>
                    <a:pt x="238497" y="2925"/>
                  </a:lnTo>
                  <a:lnTo>
                    <a:pt x="259247" y="0"/>
                  </a:lnTo>
                  <a:lnTo>
                    <a:pt x="284270" y="6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45714" y="5295074"/>
              <a:ext cx="128898" cy="200802"/>
            </a:xfrm>
            <a:custGeom>
              <a:avLst/>
              <a:gdLst/>
              <a:ahLst/>
              <a:cxnLst/>
              <a:rect l="0" t="0" r="0" b="0"/>
              <a:pathLst>
                <a:path w="128898" h="200802">
                  <a:moveTo>
                    <a:pt x="97312" y="63931"/>
                  </a:moveTo>
                  <a:lnTo>
                    <a:pt x="87736" y="39884"/>
                  </a:lnTo>
                  <a:lnTo>
                    <a:pt x="57908" y="4338"/>
                  </a:lnTo>
                  <a:lnTo>
                    <a:pt x="49985" y="805"/>
                  </a:lnTo>
                  <a:lnTo>
                    <a:pt x="31824" y="0"/>
                  </a:lnTo>
                  <a:lnTo>
                    <a:pt x="24408" y="3763"/>
                  </a:lnTo>
                  <a:lnTo>
                    <a:pt x="13047" y="17302"/>
                  </a:lnTo>
                  <a:lnTo>
                    <a:pt x="75" y="44656"/>
                  </a:lnTo>
                  <a:lnTo>
                    <a:pt x="0" y="86166"/>
                  </a:lnTo>
                  <a:lnTo>
                    <a:pt x="11626" y="141849"/>
                  </a:lnTo>
                  <a:lnTo>
                    <a:pt x="22574" y="161342"/>
                  </a:lnTo>
                  <a:lnTo>
                    <a:pt x="31109" y="166306"/>
                  </a:lnTo>
                  <a:lnTo>
                    <a:pt x="53070" y="168703"/>
                  </a:lnTo>
                  <a:lnTo>
                    <a:pt x="63138" y="165364"/>
                  </a:lnTo>
                  <a:lnTo>
                    <a:pt x="80563" y="152296"/>
                  </a:lnTo>
                  <a:lnTo>
                    <a:pt x="100069" y="122330"/>
                  </a:lnTo>
                  <a:lnTo>
                    <a:pt x="100320" y="123920"/>
                  </a:lnTo>
                  <a:lnTo>
                    <a:pt x="97906" y="157279"/>
                  </a:lnTo>
                  <a:lnTo>
                    <a:pt x="103815" y="175999"/>
                  </a:lnTo>
                  <a:lnTo>
                    <a:pt x="113070" y="189778"/>
                  </a:lnTo>
                  <a:lnTo>
                    <a:pt x="128897" y="200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16725" y="5306472"/>
              <a:ext cx="157929" cy="196815"/>
            </a:xfrm>
            <a:custGeom>
              <a:avLst/>
              <a:gdLst/>
              <a:ahLst/>
              <a:cxnLst/>
              <a:rect l="0" t="0" r="0" b="0"/>
              <a:pathLst>
                <a:path w="157929" h="196815">
                  <a:moveTo>
                    <a:pt x="0" y="73590"/>
                  </a:moveTo>
                  <a:lnTo>
                    <a:pt x="11453" y="130854"/>
                  </a:lnTo>
                  <a:lnTo>
                    <a:pt x="19160" y="191746"/>
                  </a:lnTo>
                  <a:lnTo>
                    <a:pt x="19793" y="196814"/>
                  </a:lnTo>
                  <a:lnTo>
                    <a:pt x="20214" y="195514"/>
                  </a:lnTo>
                  <a:lnTo>
                    <a:pt x="22116" y="141378"/>
                  </a:lnTo>
                  <a:lnTo>
                    <a:pt x="32488" y="89320"/>
                  </a:lnTo>
                  <a:lnTo>
                    <a:pt x="45802" y="34583"/>
                  </a:lnTo>
                  <a:lnTo>
                    <a:pt x="61794" y="6400"/>
                  </a:lnTo>
                  <a:lnTo>
                    <a:pt x="69272" y="1891"/>
                  </a:lnTo>
                  <a:lnTo>
                    <a:pt x="86940" y="0"/>
                  </a:lnTo>
                  <a:lnTo>
                    <a:pt x="95394" y="3473"/>
                  </a:lnTo>
                  <a:lnTo>
                    <a:pt x="111028" y="16690"/>
                  </a:lnTo>
                  <a:lnTo>
                    <a:pt x="127394" y="43863"/>
                  </a:lnTo>
                  <a:lnTo>
                    <a:pt x="147075" y="106344"/>
                  </a:lnTo>
                  <a:lnTo>
                    <a:pt x="154712" y="144516"/>
                  </a:lnTo>
                  <a:lnTo>
                    <a:pt x="157928" y="178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745556" y="5337948"/>
              <a:ext cx="118441" cy="203293"/>
            </a:xfrm>
            <a:custGeom>
              <a:avLst/>
              <a:gdLst/>
              <a:ahLst/>
              <a:cxnLst/>
              <a:rect l="0" t="0" r="0" b="0"/>
              <a:pathLst>
                <a:path w="118441" h="203293">
                  <a:moveTo>
                    <a:pt x="76496" y="0"/>
                  </a:moveTo>
                  <a:lnTo>
                    <a:pt x="24960" y="29851"/>
                  </a:lnTo>
                  <a:lnTo>
                    <a:pt x="8713" y="55248"/>
                  </a:lnTo>
                  <a:lnTo>
                    <a:pt x="357" y="74858"/>
                  </a:lnTo>
                  <a:lnTo>
                    <a:pt x="0" y="83830"/>
                  </a:lnTo>
                  <a:lnTo>
                    <a:pt x="5843" y="100039"/>
                  </a:lnTo>
                  <a:lnTo>
                    <a:pt x="19358" y="111922"/>
                  </a:lnTo>
                  <a:lnTo>
                    <a:pt x="80145" y="136529"/>
                  </a:lnTo>
                  <a:lnTo>
                    <a:pt x="92966" y="140152"/>
                  </a:lnTo>
                  <a:lnTo>
                    <a:pt x="102684" y="146077"/>
                  </a:lnTo>
                  <a:lnTo>
                    <a:pt x="116601" y="162019"/>
                  </a:lnTo>
                  <a:lnTo>
                    <a:pt x="118440" y="170014"/>
                  </a:lnTo>
                  <a:lnTo>
                    <a:pt x="117327" y="177683"/>
                  </a:lnTo>
                  <a:lnTo>
                    <a:pt x="114245" y="185136"/>
                  </a:lnTo>
                  <a:lnTo>
                    <a:pt x="101462" y="196537"/>
                  </a:lnTo>
                  <a:lnTo>
                    <a:pt x="93140" y="201214"/>
                  </a:lnTo>
                  <a:lnTo>
                    <a:pt x="74535" y="203292"/>
                  </a:lnTo>
                  <a:lnTo>
                    <a:pt x="4491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16808" y="5401119"/>
              <a:ext cx="171700" cy="156076"/>
            </a:xfrm>
            <a:custGeom>
              <a:avLst/>
              <a:gdLst/>
              <a:ahLst/>
              <a:cxnLst/>
              <a:rect l="0" t="0" r="0" b="0"/>
              <a:pathLst>
                <a:path w="171700" h="156076">
                  <a:moveTo>
                    <a:pt x="0" y="10528"/>
                  </a:moveTo>
                  <a:lnTo>
                    <a:pt x="0" y="69145"/>
                  </a:lnTo>
                  <a:lnTo>
                    <a:pt x="8406" y="122150"/>
                  </a:lnTo>
                  <a:lnTo>
                    <a:pt x="14654" y="145536"/>
                  </a:lnTo>
                  <a:lnTo>
                    <a:pt x="20298" y="152006"/>
                  </a:lnTo>
                  <a:lnTo>
                    <a:pt x="27570" y="155149"/>
                  </a:lnTo>
                  <a:lnTo>
                    <a:pt x="35928" y="156075"/>
                  </a:lnTo>
                  <a:lnTo>
                    <a:pt x="42669" y="152013"/>
                  </a:lnTo>
                  <a:lnTo>
                    <a:pt x="53279" y="135022"/>
                  </a:lnTo>
                  <a:lnTo>
                    <a:pt x="65829" y="104737"/>
                  </a:lnTo>
                  <a:lnTo>
                    <a:pt x="69622" y="101410"/>
                  </a:lnTo>
                  <a:lnTo>
                    <a:pt x="73321" y="102702"/>
                  </a:lnTo>
                  <a:lnTo>
                    <a:pt x="80550" y="113496"/>
                  </a:lnTo>
                  <a:lnTo>
                    <a:pt x="87663" y="129991"/>
                  </a:lnTo>
                  <a:lnTo>
                    <a:pt x="100962" y="142782"/>
                  </a:lnTo>
                  <a:lnTo>
                    <a:pt x="109422" y="147830"/>
                  </a:lnTo>
                  <a:lnTo>
                    <a:pt x="117402" y="148856"/>
                  </a:lnTo>
                  <a:lnTo>
                    <a:pt x="132507" y="143757"/>
                  </a:lnTo>
                  <a:lnTo>
                    <a:pt x="147020" y="127453"/>
                  </a:lnTo>
                  <a:lnTo>
                    <a:pt x="165224" y="91966"/>
                  </a:lnTo>
                  <a:lnTo>
                    <a:pt x="171699" y="66610"/>
                  </a:lnTo>
                  <a:lnTo>
                    <a:pt x="169443" y="2485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133991" y="5379634"/>
              <a:ext cx="130258" cy="172171"/>
            </a:xfrm>
            <a:custGeom>
              <a:avLst/>
              <a:gdLst/>
              <a:ahLst/>
              <a:cxnLst/>
              <a:rect l="0" t="0" r="0" b="0"/>
              <a:pathLst>
                <a:path w="130258" h="172171">
                  <a:moveTo>
                    <a:pt x="24972" y="63599"/>
                  </a:moveTo>
                  <a:lnTo>
                    <a:pt x="41740" y="69188"/>
                  </a:lnTo>
                  <a:lnTo>
                    <a:pt x="59331" y="68813"/>
                  </a:lnTo>
                  <a:lnTo>
                    <a:pt x="77677" y="63576"/>
                  </a:lnTo>
                  <a:lnTo>
                    <a:pt x="93630" y="53451"/>
                  </a:lnTo>
                  <a:lnTo>
                    <a:pt x="97651" y="46305"/>
                  </a:lnTo>
                  <a:lnTo>
                    <a:pt x="98998" y="29006"/>
                  </a:lnTo>
                  <a:lnTo>
                    <a:pt x="92578" y="12739"/>
                  </a:lnTo>
                  <a:lnTo>
                    <a:pt x="87590" y="5126"/>
                  </a:lnTo>
                  <a:lnTo>
                    <a:pt x="79586" y="1220"/>
                  </a:lnTo>
                  <a:lnTo>
                    <a:pt x="58214" y="0"/>
                  </a:lnTo>
                  <a:lnTo>
                    <a:pt x="48303" y="3652"/>
                  </a:lnTo>
                  <a:lnTo>
                    <a:pt x="31052" y="17069"/>
                  </a:lnTo>
                  <a:lnTo>
                    <a:pt x="13776" y="44353"/>
                  </a:lnTo>
                  <a:lnTo>
                    <a:pt x="1248" y="74664"/>
                  </a:lnTo>
                  <a:lnTo>
                    <a:pt x="0" y="95423"/>
                  </a:lnTo>
                  <a:lnTo>
                    <a:pt x="4515" y="115177"/>
                  </a:lnTo>
                  <a:lnTo>
                    <a:pt x="26477" y="146923"/>
                  </a:lnTo>
                  <a:lnTo>
                    <a:pt x="40849" y="160293"/>
                  </a:lnTo>
                  <a:lnTo>
                    <a:pt x="58935" y="170135"/>
                  </a:lnTo>
                  <a:lnTo>
                    <a:pt x="81791" y="172170"/>
                  </a:lnTo>
                  <a:lnTo>
                    <a:pt x="130257" y="168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69533" y="55169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84849" y="5438649"/>
              <a:ext cx="79442" cy="163162"/>
            </a:xfrm>
            <a:custGeom>
              <a:avLst/>
              <a:gdLst/>
              <a:ahLst/>
              <a:cxnLst/>
              <a:rect l="0" t="0" r="0" b="0"/>
              <a:pathLst>
                <a:path w="79442" h="163162">
                  <a:moveTo>
                    <a:pt x="5741" y="151983"/>
                  </a:moveTo>
                  <a:lnTo>
                    <a:pt x="16920" y="163161"/>
                  </a:lnTo>
                  <a:lnTo>
                    <a:pt x="19043" y="161775"/>
                  </a:lnTo>
                  <a:lnTo>
                    <a:pt x="18282" y="147756"/>
                  </a:lnTo>
                  <a:lnTo>
                    <a:pt x="8202" y="95664"/>
                  </a:lnTo>
                  <a:lnTo>
                    <a:pt x="0" y="37072"/>
                  </a:lnTo>
                  <a:lnTo>
                    <a:pt x="2410" y="15513"/>
                  </a:lnTo>
                  <a:lnTo>
                    <a:pt x="8200" y="8361"/>
                  </a:lnTo>
                  <a:lnTo>
                    <a:pt x="27111" y="413"/>
                  </a:lnTo>
                  <a:lnTo>
                    <a:pt x="47994" y="0"/>
                  </a:lnTo>
                  <a:lnTo>
                    <a:pt x="79441" y="4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37989" y="5664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4748352" y="4000995"/>
            <a:ext cx="3263160" cy="557731"/>
            <a:chOff x="4748352" y="4000995"/>
            <a:chExt cx="3263160" cy="557731"/>
          </a:xfrm>
        </p:grpSpPr>
        <p:sp>
          <p:nvSpPr>
            <p:cNvPr id="141" name="Freeform 140"/>
            <p:cNvSpPr/>
            <p:nvPr/>
          </p:nvSpPr>
          <p:spPr>
            <a:xfrm>
              <a:off x="4748352" y="429562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011565" y="4168139"/>
              <a:ext cx="178985" cy="287527"/>
            </a:xfrm>
            <a:custGeom>
              <a:avLst/>
              <a:gdLst/>
              <a:ahLst/>
              <a:cxnLst/>
              <a:rect l="0" t="0" r="0" b="0"/>
              <a:pathLst>
                <a:path w="178985" h="287527">
                  <a:moveTo>
                    <a:pt x="0" y="32731"/>
                  </a:moveTo>
                  <a:lnTo>
                    <a:pt x="29308" y="3423"/>
                  </a:lnTo>
                  <a:lnTo>
                    <a:pt x="38256" y="324"/>
                  </a:lnTo>
                  <a:lnTo>
                    <a:pt x="60676" y="0"/>
                  </a:lnTo>
                  <a:lnTo>
                    <a:pt x="70866" y="3892"/>
                  </a:lnTo>
                  <a:lnTo>
                    <a:pt x="88428" y="17574"/>
                  </a:lnTo>
                  <a:lnTo>
                    <a:pt x="117637" y="76546"/>
                  </a:lnTo>
                  <a:lnTo>
                    <a:pt x="138660" y="131333"/>
                  </a:lnTo>
                  <a:lnTo>
                    <a:pt x="144809" y="178800"/>
                  </a:lnTo>
                  <a:lnTo>
                    <a:pt x="135453" y="224320"/>
                  </a:lnTo>
                  <a:lnTo>
                    <a:pt x="112273" y="261854"/>
                  </a:lnTo>
                  <a:lnTo>
                    <a:pt x="90063" y="278063"/>
                  </a:lnTo>
                  <a:lnTo>
                    <a:pt x="77589" y="284023"/>
                  </a:lnTo>
                  <a:lnTo>
                    <a:pt x="51252" y="287526"/>
                  </a:lnTo>
                  <a:lnTo>
                    <a:pt x="37677" y="286822"/>
                  </a:lnTo>
                  <a:lnTo>
                    <a:pt x="27458" y="282844"/>
                  </a:lnTo>
                  <a:lnTo>
                    <a:pt x="12983" y="269064"/>
                  </a:lnTo>
                  <a:lnTo>
                    <a:pt x="9825" y="260477"/>
                  </a:lnTo>
                  <a:lnTo>
                    <a:pt x="9436" y="241576"/>
                  </a:lnTo>
                  <a:lnTo>
                    <a:pt x="14479" y="233962"/>
                  </a:lnTo>
                  <a:lnTo>
                    <a:pt x="32561" y="222383"/>
                  </a:lnTo>
                  <a:lnTo>
                    <a:pt x="56195" y="219576"/>
                  </a:lnTo>
                  <a:lnTo>
                    <a:pt x="115085" y="221717"/>
                  </a:lnTo>
                  <a:lnTo>
                    <a:pt x="168143" y="230508"/>
                  </a:lnTo>
                  <a:lnTo>
                    <a:pt x="178984" y="232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243191" y="4166146"/>
              <a:ext cx="268827" cy="282001"/>
            </a:xfrm>
            <a:custGeom>
              <a:avLst/>
              <a:gdLst/>
              <a:ahLst/>
              <a:cxnLst/>
              <a:rect l="0" t="0" r="0" b="0"/>
              <a:pathLst>
                <a:path w="268827" h="282001">
                  <a:moveTo>
                    <a:pt x="0" y="34724"/>
                  </a:moveTo>
                  <a:lnTo>
                    <a:pt x="11179" y="17956"/>
                  </a:lnTo>
                  <a:lnTo>
                    <a:pt x="29145" y="6605"/>
                  </a:lnTo>
                  <a:lnTo>
                    <a:pt x="51558" y="0"/>
                  </a:lnTo>
                  <a:lnTo>
                    <a:pt x="73218" y="963"/>
                  </a:lnTo>
                  <a:lnTo>
                    <a:pt x="105142" y="13673"/>
                  </a:lnTo>
                  <a:lnTo>
                    <a:pt x="131239" y="32256"/>
                  </a:lnTo>
                  <a:lnTo>
                    <a:pt x="148200" y="58170"/>
                  </a:lnTo>
                  <a:lnTo>
                    <a:pt x="155046" y="93664"/>
                  </a:lnTo>
                  <a:lnTo>
                    <a:pt x="150408" y="113952"/>
                  </a:lnTo>
                  <a:lnTo>
                    <a:pt x="145895" y="122638"/>
                  </a:lnTo>
                  <a:lnTo>
                    <a:pt x="131523" y="135408"/>
                  </a:lnTo>
                  <a:lnTo>
                    <a:pt x="122777" y="140451"/>
                  </a:lnTo>
                  <a:lnTo>
                    <a:pt x="120456" y="142644"/>
                  </a:lnTo>
                  <a:lnTo>
                    <a:pt x="122418" y="142935"/>
                  </a:lnTo>
                  <a:lnTo>
                    <a:pt x="127236" y="141960"/>
                  </a:lnTo>
                  <a:lnTo>
                    <a:pt x="156373" y="146177"/>
                  </a:lnTo>
                  <a:lnTo>
                    <a:pt x="218699" y="172869"/>
                  </a:lnTo>
                  <a:lnTo>
                    <a:pt x="239919" y="187369"/>
                  </a:lnTo>
                  <a:lnTo>
                    <a:pt x="257150" y="205511"/>
                  </a:lnTo>
                  <a:lnTo>
                    <a:pt x="266368" y="228393"/>
                  </a:lnTo>
                  <a:lnTo>
                    <a:pt x="268826" y="241046"/>
                  </a:lnTo>
                  <a:lnTo>
                    <a:pt x="266955" y="251821"/>
                  </a:lnTo>
                  <a:lnTo>
                    <a:pt x="255517" y="270032"/>
                  </a:lnTo>
                  <a:lnTo>
                    <a:pt x="229377" y="279685"/>
                  </a:lnTo>
                  <a:lnTo>
                    <a:pt x="181437" y="282000"/>
                  </a:lnTo>
                  <a:lnTo>
                    <a:pt x="123317" y="272302"/>
                  </a:lnTo>
                  <a:lnTo>
                    <a:pt x="84228" y="2558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16974" y="426404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3120"/>
                  </a:lnTo>
                  <a:lnTo>
                    <a:pt x="2777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43357" y="415875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4"/>
                  </a:lnTo>
                  <a:lnTo>
                    <a:pt x="17938" y="166667"/>
                  </a:lnTo>
                  <a:lnTo>
                    <a:pt x="12724" y="217449"/>
                  </a:lnTo>
                  <a:lnTo>
                    <a:pt x="11180" y="265251"/>
                  </a:lnTo>
                  <a:lnTo>
                    <a:pt x="9648" y="2933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77076" y="4154284"/>
              <a:ext cx="162685" cy="285972"/>
            </a:xfrm>
            <a:custGeom>
              <a:avLst/>
              <a:gdLst/>
              <a:ahLst/>
              <a:cxnLst/>
              <a:rect l="0" t="0" r="0" b="0"/>
              <a:pathLst>
                <a:path w="162685" h="285972">
                  <a:moveTo>
                    <a:pt x="161079" y="36058"/>
                  </a:moveTo>
                  <a:lnTo>
                    <a:pt x="118417" y="96930"/>
                  </a:lnTo>
                  <a:lnTo>
                    <a:pt x="83798" y="149662"/>
                  </a:lnTo>
                  <a:lnTo>
                    <a:pt x="48766" y="204223"/>
                  </a:lnTo>
                  <a:lnTo>
                    <a:pt x="33305" y="236013"/>
                  </a:lnTo>
                  <a:lnTo>
                    <a:pt x="31371" y="260237"/>
                  </a:lnTo>
                  <a:lnTo>
                    <a:pt x="32493" y="273248"/>
                  </a:lnTo>
                  <a:lnTo>
                    <a:pt x="37921" y="280752"/>
                  </a:lnTo>
                  <a:lnTo>
                    <a:pt x="46218" y="284585"/>
                  </a:lnTo>
                  <a:lnTo>
                    <a:pt x="56429" y="285971"/>
                  </a:lnTo>
                  <a:lnTo>
                    <a:pt x="93157" y="276742"/>
                  </a:lnTo>
                  <a:lnTo>
                    <a:pt x="133675" y="259190"/>
                  </a:lnTo>
                  <a:lnTo>
                    <a:pt x="152019" y="242852"/>
                  </a:lnTo>
                  <a:lnTo>
                    <a:pt x="158549" y="233582"/>
                  </a:lnTo>
                  <a:lnTo>
                    <a:pt x="162684" y="213924"/>
                  </a:lnTo>
                  <a:lnTo>
                    <a:pt x="162149" y="203768"/>
                  </a:lnTo>
                  <a:lnTo>
                    <a:pt x="155316" y="186245"/>
                  </a:lnTo>
                  <a:lnTo>
                    <a:pt x="143310" y="170658"/>
                  </a:lnTo>
                  <a:lnTo>
                    <a:pt x="87914" y="127413"/>
                  </a:lnTo>
                  <a:lnTo>
                    <a:pt x="26641" y="78178"/>
                  </a:lnTo>
                  <a:lnTo>
                    <a:pt x="12422" y="62967"/>
                  </a:lnTo>
                  <a:lnTo>
                    <a:pt x="2202" y="44508"/>
                  </a:lnTo>
                  <a:lnTo>
                    <a:pt x="0" y="24605"/>
                  </a:lnTo>
                  <a:lnTo>
                    <a:pt x="1051" y="14385"/>
                  </a:lnTo>
                  <a:lnTo>
                    <a:pt x="6431" y="7571"/>
                  </a:lnTo>
                  <a:lnTo>
                    <a:pt x="24886" y="0"/>
                  </a:lnTo>
                  <a:lnTo>
                    <a:pt x="74862" y="2376"/>
                  </a:lnTo>
                  <a:lnTo>
                    <a:pt x="129494" y="4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17098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22425" y="425351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32953" y="435879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4939"/>
                  </a:lnTo>
                  <a:lnTo>
                    <a:pt x="1215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969865" y="423245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5" y="240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369948" y="4158756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3" y="142876"/>
                  </a:lnTo>
                  <a:lnTo>
                    <a:pt x="57" y="194412"/>
                  </a:lnTo>
                  <a:lnTo>
                    <a:pt x="17" y="247896"/>
                  </a:lnTo>
                  <a:lnTo>
                    <a:pt x="3" y="30789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62866" y="4190342"/>
              <a:ext cx="196554" cy="167192"/>
            </a:xfrm>
            <a:custGeom>
              <a:avLst/>
              <a:gdLst/>
              <a:ahLst/>
              <a:cxnLst/>
              <a:rect l="0" t="0" r="0" b="0"/>
              <a:pathLst>
                <a:path w="196554" h="167192">
                  <a:moveTo>
                    <a:pt x="196553" y="147399"/>
                  </a:moveTo>
                  <a:lnTo>
                    <a:pt x="143526" y="162053"/>
                  </a:lnTo>
                  <a:lnTo>
                    <a:pt x="93315" y="167191"/>
                  </a:lnTo>
                  <a:lnTo>
                    <a:pt x="41457" y="165086"/>
                  </a:lnTo>
                  <a:lnTo>
                    <a:pt x="29984" y="162700"/>
                  </a:lnTo>
                  <a:lnTo>
                    <a:pt x="21167" y="157599"/>
                  </a:lnTo>
                  <a:lnTo>
                    <a:pt x="8249" y="142574"/>
                  </a:lnTo>
                  <a:lnTo>
                    <a:pt x="1729" y="121078"/>
                  </a:lnTo>
                  <a:lnTo>
                    <a:pt x="0" y="97096"/>
                  </a:lnTo>
                  <a:lnTo>
                    <a:pt x="6774" y="63864"/>
                  </a:lnTo>
                  <a:lnTo>
                    <a:pt x="26312" y="24313"/>
                  </a:lnTo>
                  <a:lnTo>
                    <a:pt x="386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654218" y="421139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9263"/>
                  </a:lnTo>
                  <a:lnTo>
                    <a:pt x="1169" y="99344"/>
                  </a:lnTo>
                  <a:lnTo>
                    <a:pt x="7235" y="150058"/>
                  </a:lnTo>
                  <a:lnTo>
                    <a:pt x="9877" y="209709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914102" y="4000995"/>
              <a:ext cx="1097410" cy="557731"/>
            </a:xfrm>
            <a:custGeom>
              <a:avLst/>
              <a:gdLst/>
              <a:ahLst/>
              <a:cxnLst/>
              <a:rect l="0" t="0" r="0" b="0"/>
              <a:pathLst>
                <a:path w="1097410" h="557731">
                  <a:moveTo>
                    <a:pt x="634831" y="20891"/>
                  </a:moveTo>
                  <a:lnTo>
                    <a:pt x="576213" y="15302"/>
                  </a:lnTo>
                  <a:lnTo>
                    <a:pt x="524656" y="6237"/>
                  </a:lnTo>
                  <a:lnTo>
                    <a:pt x="470515" y="1731"/>
                  </a:lnTo>
                  <a:lnTo>
                    <a:pt x="411839" y="396"/>
                  </a:lnTo>
                  <a:lnTo>
                    <a:pt x="361178" y="0"/>
                  </a:lnTo>
                  <a:lnTo>
                    <a:pt x="307034" y="7102"/>
                  </a:lnTo>
                  <a:lnTo>
                    <a:pt x="255776" y="10566"/>
                  </a:lnTo>
                  <a:lnTo>
                    <a:pt x="194016" y="24889"/>
                  </a:lnTo>
                  <a:lnTo>
                    <a:pt x="135152" y="46940"/>
                  </a:lnTo>
                  <a:lnTo>
                    <a:pt x="83489" y="73826"/>
                  </a:lnTo>
                  <a:lnTo>
                    <a:pt x="35368" y="117072"/>
                  </a:lnTo>
                  <a:lnTo>
                    <a:pt x="12545" y="148825"/>
                  </a:lnTo>
                  <a:lnTo>
                    <a:pt x="2240" y="174067"/>
                  </a:lnTo>
                  <a:lnTo>
                    <a:pt x="0" y="200883"/>
                  </a:lnTo>
                  <a:lnTo>
                    <a:pt x="4073" y="228399"/>
                  </a:lnTo>
                  <a:lnTo>
                    <a:pt x="20690" y="270198"/>
                  </a:lnTo>
                  <a:lnTo>
                    <a:pt x="61630" y="329094"/>
                  </a:lnTo>
                  <a:lnTo>
                    <a:pt x="120253" y="382126"/>
                  </a:lnTo>
                  <a:lnTo>
                    <a:pt x="182221" y="424462"/>
                  </a:lnTo>
                  <a:lnTo>
                    <a:pt x="245286" y="459360"/>
                  </a:lnTo>
                  <a:lnTo>
                    <a:pt x="303510" y="486008"/>
                  </a:lnTo>
                  <a:lnTo>
                    <a:pt x="357991" y="508602"/>
                  </a:lnTo>
                  <a:lnTo>
                    <a:pt x="413813" y="525544"/>
                  </a:lnTo>
                  <a:lnTo>
                    <a:pt x="469900" y="534566"/>
                  </a:lnTo>
                  <a:lnTo>
                    <a:pt x="526039" y="544754"/>
                  </a:lnTo>
                  <a:lnTo>
                    <a:pt x="585308" y="554912"/>
                  </a:lnTo>
                  <a:lnTo>
                    <a:pt x="647405" y="557265"/>
                  </a:lnTo>
                  <a:lnTo>
                    <a:pt x="704732" y="557730"/>
                  </a:lnTo>
                  <a:lnTo>
                    <a:pt x="764235" y="554702"/>
                  </a:lnTo>
                  <a:lnTo>
                    <a:pt x="826378" y="548775"/>
                  </a:lnTo>
                  <a:lnTo>
                    <a:pt x="883714" y="539198"/>
                  </a:lnTo>
                  <a:lnTo>
                    <a:pt x="936980" y="522922"/>
                  </a:lnTo>
                  <a:lnTo>
                    <a:pt x="992382" y="496790"/>
                  </a:lnTo>
                  <a:lnTo>
                    <a:pt x="1055022" y="442462"/>
                  </a:lnTo>
                  <a:lnTo>
                    <a:pt x="1068417" y="427015"/>
                  </a:lnTo>
                  <a:lnTo>
                    <a:pt x="1090393" y="378269"/>
                  </a:lnTo>
                  <a:lnTo>
                    <a:pt x="1096565" y="320988"/>
                  </a:lnTo>
                  <a:lnTo>
                    <a:pt x="1097409" y="291918"/>
                  </a:lnTo>
                  <a:lnTo>
                    <a:pt x="1081116" y="243654"/>
                  </a:lnTo>
                  <a:lnTo>
                    <a:pt x="1034066" y="180424"/>
                  </a:lnTo>
                  <a:lnTo>
                    <a:pt x="973753" y="127557"/>
                  </a:lnTo>
                  <a:lnTo>
                    <a:pt x="912565" y="92437"/>
                  </a:lnTo>
                  <a:lnTo>
                    <a:pt x="853992" y="65486"/>
                  </a:lnTo>
                  <a:lnTo>
                    <a:pt x="792184" y="45802"/>
                  </a:lnTo>
                  <a:lnTo>
                    <a:pt x="749219" y="37812"/>
                  </a:lnTo>
                  <a:lnTo>
                    <a:pt x="702827" y="34260"/>
                  </a:lnTo>
                  <a:lnTo>
                    <a:pt x="641849" y="43439"/>
                  </a:lnTo>
                  <a:lnTo>
                    <a:pt x="583328" y="59619"/>
                  </a:lnTo>
                  <a:lnTo>
                    <a:pt x="571659" y="630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800994" y="3716559"/>
            <a:ext cx="147401" cy="168457"/>
            <a:chOff x="4800994" y="3716559"/>
            <a:chExt cx="147401" cy="168457"/>
          </a:xfrm>
        </p:grpSpPr>
        <p:sp>
          <p:nvSpPr>
            <p:cNvPr id="156" name="Freeform 155"/>
            <p:cNvSpPr/>
            <p:nvPr/>
          </p:nvSpPr>
          <p:spPr>
            <a:xfrm>
              <a:off x="4874694" y="371655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6355" y="94146"/>
                  </a:lnTo>
                  <a:lnTo>
                    <a:pt x="1602" y="13675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00994" y="3832373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104708" y="3119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6980394" y="3663917"/>
            <a:ext cx="94757" cy="126343"/>
            <a:chOff x="6980394" y="3663917"/>
            <a:chExt cx="94757" cy="126343"/>
          </a:xfrm>
        </p:grpSpPr>
        <p:sp>
          <p:nvSpPr>
            <p:cNvPr id="159" name="Freeform 158"/>
            <p:cNvSpPr/>
            <p:nvPr/>
          </p:nvSpPr>
          <p:spPr>
            <a:xfrm>
              <a:off x="7011979" y="366391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980394" y="373761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7706860" y="2990093"/>
            <a:ext cx="2223090" cy="1747731"/>
            <a:chOff x="7706860" y="2990093"/>
            <a:chExt cx="2223090" cy="1747731"/>
          </a:xfrm>
        </p:grpSpPr>
        <p:sp>
          <p:nvSpPr>
            <p:cNvPr id="162" name="Freeform 161"/>
            <p:cNvSpPr/>
            <p:nvPr/>
          </p:nvSpPr>
          <p:spPr>
            <a:xfrm>
              <a:off x="7706860" y="3386221"/>
              <a:ext cx="666357" cy="1351603"/>
            </a:xfrm>
            <a:custGeom>
              <a:avLst/>
              <a:gdLst/>
              <a:ahLst/>
              <a:cxnLst/>
              <a:rect l="0" t="0" r="0" b="0"/>
              <a:pathLst>
                <a:path w="666357" h="1351603">
                  <a:moveTo>
                    <a:pt x="0" y="56597"/>
                  </a:moveTo>
                  <a:lnTo>
                    <a:pt x="62281" y="39809"/>
                  </a:lnTo>
                  <a:lnTo>
                    <a:pt x="116330" y="33264"/>
                  </a:lnTo>
                  <a:lnTo>
                    <a:pt x="172068" y="21053"/>
                  </a:lnTo>
                  <a:lnTo>
                    <a:pt x="235373" y="14611"/>
                  </a:lnTo>
                  <a:lnTo>
                    <a:pt x="294151" y="3287"/>
                  </a:lnTo>
                  <a:lnTo>
                    <a:pt x="308405" y="0"/>
                  </a:lnTo>
                  <a:lnTo>
                    <a:pt x="316737" y="1318"/>
                  </a:lnTo>
                  <a:lnTo>
                    <a:pt x="321123" y="5707"/>
                  </a:lnTo>
                  <a:lnTo>
                    <a:pt x="324825" y="34889"/>
                  </a:lnTo>
                  <a:lnTo>
                    <a:pt x="331665" y="91564"/>
                  </a:lnTo>
                  <a:lnTo>
                    <a:pt x="345450" y="148989"/>
                  </a:lnTo>
                  <a:lnTo>
                    <a:pt x="362968" y="198356"/>
                  </a:lnTo>
                  <a:lnTo>
                    <a:pt x="381807" y="250028"/>
                  </a:lnTo>
                  <a:lnTo>
                    <a:pt x="395318" y="300044"/>
                  </a:lnTo>
                  <a:lnTo>
                    <a:pt x="410363" y="358929"/>
                  </a:lnTo>
                  <a:lnTo>
                    <a:pt x="424186" y="407440"/>
                  </a:lnTo>
                  <a:lnTo>
                    <a:pt x="448231" y="466270"/>
                  </a:lnTo>
                  <a:lnTo>
                    <a:pt x="463059" y="518496"/>
                  </a:lnTo>
                  <a:lnTo>
                    <a:pt x="476844" y="572092"/>
                  </a:lnTo>
                  <a:lnTo>
                    <a:pt x="492627" y="625017"/>
                  </a:lnTo>
                  <a:lnTo>
                    <a:pt x="507832" y="677743"/>
                  </a:lnTo>
                  <a:lnTo>
                    <a:pt x="524035" y="727291"/>
                  </a:lnTo>
                  <a:lnTo>
                    <a:pt x="539990" y="785955"/>
                  </a:lnTo>
                  <a:lnTo>
                    <a:pt x="562813" y="841433"/>
                  </a:lnTo>
                  <a:lnTo>
                    <a:pt x="596785" y="898245"/>
                  </a:lnTo>
                  <a:lnTo>
                    <a:pt x="620280" y="951437"/>
                  </a:lnTo>
                  <a:lnTo>
                    <a:pt x="650492" y="1014684"/>
                  </a:lnTo>
                  <a:lnTo>
                    <a:pt x="666356" y="1056803"/>
                  </a:lnTo>
                  <a:lnTo>
                    <a:pt x="664266" y="1077861"/>
                  </a:lnTo>
                  <a:lnTo>
                    <a:pt x="643859" y="1119975"/>
                  </a:lnTo>
                  <a:lnTo>
                    <a:pt x="595831" y="1172618"/>
                  </a:lnTo>
                  <a:lnTo>
                    <a:pt x="535306" y="1224336"/>
                  </a:lnTo>
                  <a:lnTo>
                    <a:pt x="472222" y="1274339"/>
                  </a:lnTo>
                  <a:lnTo>
                    <a:pt x="417815" y="1320935"/>
                  </a:lnTo>
                  <a:lnTo>
                    <a:pt x="379026" y="1351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12228" y="3748145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63984" y="43962"/>
                  </a:lnTo>
                  <a:lnTo>
                    <a:pt x="29919" y="1054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07792" y="3297614"/>
              <a:ext cx="199235" cy="325975"/>
            </a:xfrm>
            <a:custGeom>
              <a:avLst/>
              <a:gdLst/>
              <a:ahLst/>
              <a:cxnLst/>
              <a:rect l="0" t="0" r="0" b="0"/>
              <a:pathLst>
                <a:path w="199235" h="325975">
                  <a:moveTo>
                    <a:pt x="188705" y="8334"/>
                  </a:moveTo>
                  <a:lnTo>
                    <a:pt x="151227" y="0"/>
                  </a:lnTo>
                  <a:lnTo>
                    <a:pt x="113259" y="1575"/>
                  </a:lnTo>
                  <a:lnTo>
                    <a:pt x="88493" y="7670"/>
                  </a:lnTo>
                  <a:lnTo>
                    <a:pt x="69688" y="18177"/>
                  </a:lnTo>
                  <a:lnTo>
                    <a:pt x="31280" y="62273"/>
                  </a:lnTo>
                  <a:lnTo>
                    <a:pt x="12989" y="96065"/>
                  </a:lnTo>
                  <a:lnTo>
                    <a:pt x="3280" y="135714"/>
                  </a:lnTo>
                  <a:lnTo>
                    <a:pt x="0" y="191033"/>
                  </a:lnTo>
                  <a:lnTo>
                    <a:pt x="5021" y="233003"/>
                  </a:lnTo>
                  <a:lnTo>
                    <a:pt x="19506" y="269484"/>
                  </a:lnTo>
                  <a:lnTo>
                    <a:pt x="44205" y="302521"/>
                  </a:lnTo>
                  <a:lnTo>
                    <a:pt x="66772" y="317678"/>
                  </a:lnTo>
                  <a:lnTo>
                    <a:pt x="91228" y="325974"/>
                  </a:lnTo>
                  <a:lnTo>
                    <a:pt x="113797" y="325762"/>
                  </a:lnTo>
                  <a:lnTo>
                    <a:pt x="132405" y="318649"/>
                  </a:lnTo>
                  <a:lnTo>
                    <a:pt x="176742" y="288364"/>
                  </a:lnTo>
                  <a:lnTo>
                    <a:pt x="199234" y="261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556504" y="3411233"/>
              <a:ext cx="103756" cy="159389"/>
            </a:xfrm>
            <a:custGeom>
              <a:avLst/>
              <a:gdLst/>
              <a:ahLst/>
              <a:cxnLst/>
              <a:rect l="0" t="0" r="0" b="0"/>
              <a:pathLst>
                <a:path w="103756" h="159389">
                  <a:moveTo>
                    <a:pt x="87392" y="0"/>
                  </a:moveTo>
                  <a:lnTo>
                    <a:pt x="26519" y="42661"/>
                  </a:lnTo>
                  <a:lnTo>
                    <a:pt x="12374" y="57565"/>
                  </a:lnTo>
                  <a:lnTo>
                    <a:pt x="2189" y="75887"/>
                  </a:lnTo>
                  <a:lnTo>
                    <a:pt x="0" y="98848"/>
                  </a:lnTo>
                  <a:lnTo>
                    <a:pt x="4098" y="122311"/>
                  </a:lnTo>
                  <a:lnTo>
                    <a:pt x="13717" y="140538"/>
                  </a:lnTo>
                  <a:lnTo>
                    <a:pt x="28912" y="153318"/>
                  </a:lnTo>
                  <a:lnTo>
                    <a:pt x="37877" y="158364"/>
                  </a:lnTo>
                  <a:lnTo>
                    <a:pt x="47363" y="159388"/>
                  </a:lnTo>
                  <a:lnTo>
                    <a:pt x="67261" y="154287"/>
                  </a:lnTo>
                  <a:lnTo>
                    <a:pt x="92606" y="138261"/>
                  </a:lnTo>
                  <a:lnTo>
                    <a:pt x="101407" y="119161"/>
                  </a:lnTo>
                  <a:lnTo>
                    <a:pt x="103755" y="107517"/>
                  </a:lnTo>
                  <a:lnTo>
                    <a:pt x="100124" y="85220"/>
                  </a:lnTo>
                  <a:lnTo>
                    <a:pt x="89541" y="64781"/>
                  </a:lnTo>
                  <a:lnTo>
                    <a:pt x="5580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703513" y="3354430"/>
              <a:ext cx="256239" cy="144798"/>
            </a:xfrm>
            <a:custGeom>
              <a:avLst/>
              <a:gdLst/>
              <a:ahLst/>
              <a:cxnLst/>
              <a:rect l="0" t="0" r="0" b="0"/>
              <a:pathLst>
                <a:path w="256239" h="144798">
                  <a:moveTo>
                    <a:pt x="3554" y="88388"/>
                  </a:moveTo>
                  <a:lnTo>
                    <a:pt x="18127" y="131080"/>
                  </a:lnTo>
                  <a:lnTo>
                    <a:pt x="25239" y="144797"/>
                  </a:lnTo>
                  <a:lnTo>
                    <a:pt x="20601" y="139195"/>
                  </a:lnTo>
                  <a:lnTo>
                    <a:pt x="0" y="81714"/>
                  </a:lnTo>
                  <a:lnTo>
                    <a:pt x="2364" y="58516"/>
                  </a:lnTo>
                  <a:lnTo>
                    <a:pt x="6271" y="47416"/>
                  </a:lnTo>
                  <a:lnTo>
                    <a:pt x="13554" y="40017"/>
                  </a:lnTo>
                  <a:lnTo>
                    <a:pt x="34125" y="31795"/>
                  </a:lnTo>
                  <a:lnTo>
                    <a:pt x="43822" y="31942"/>
                  </a:lnTo>
                  <a:lnTo>
                    <a:pt x="60835" y="38345"/>
                  </a:lnTo>
                  <a:lnTo>
                    <a:pt x="89157" y="55103"/>
                  </a:lnTo>
                  <a:lnTo>
                    <a:pt x="103211" y="71255"/>
                  </a:lnTo>
                  <a:lnTo>
                    <a:pt x="109847" y="83113"/>
                  </a:lnTo>
                  <a:lnTo>
                    <a:pt x="104998" y="76685"/>
                  </a:lnTo>
                  <a:lnTo>
                    <a:pt x="100292" y="47746"/>
                  </a:lnTo>
                  <a:lnTo>
                    <a:pt x="105430" y="25871"/>
                  </a:lnTo>
                  <a:lnTo>
                    <a:pt x="110076" y="15125"/>
                  </a:lnTo>
                  <a:lnTo>
                    <a:pt x="117853" y="7960"/>
                  </a:lnTo>
                  <a:lnTo>
                    <a:pt x="138972" y="0"/>
                  </a:lnTo>
                  <a:lnTo>
                    <a:pt x="163955" y="2701"/>
                  </a:lnTo>
                  <a:lnTo>
                    <a:pt x="188317" y="12871"/>
                  </a:lnTo>
                  <a:lnTo>
                    <a:pt x="215186" y="38327"/>
                  </a:lnTo>
                  <a:lnTo>
                    <a:pt x="242107" y="78369"/>
                  </a:lnTo>
                  <a:lnTo>
                    <a:pt x="256238" y="109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988228" y="3260869"/>
              <a:ext cx="135197" cy="373683"/>
            </a:xfrm>
            <a:custGeom>
              <a:avLst/>
              <a:gdLst/>
              <a:ahLst/>
              <a:cxnLst/>
              <a:rect l="0" t="0" r="0" b="0"/>
              <a:pathLst>
                <a:path w="135197" h="373683">
                  <a:moveTo>
                    <a:pt x="13637" y="129307"/>
                  </a:moveTo>
                  <a:lnTo>
                    <a:pt x="28210" y="171998"/>
                  </a:lnTo>
                  <a:lnTo>
                    <a:pt x="52558" y="231375"/>
                  </a:lnTo>
                  <a:lnTo>
                    <a:pt x="78741" y="292400"/>
                  </a:lnTo>
                  <a:lnTo>
                    <a:pt x="102450" y="346053"/>
                  </a:lnTo>
                  <a:lnTo>
                    <a:pt x="119241" y="373682"/>
                  </a:lnTo>
                  <a:lnTo>
                    <a:pt x="120304" y="372942"/>
                  </a:lnTo>
                  <a:lnTo>
                    <a:pt x="119843" y="368940"/>
                  </a:lnTo>
                  <a:lnTo>
                    <a:pt x="95284" y="312085"/>
                  </a:lnTo>
                  <a:lnTo>
                    <a:pt x="79331" y="251286"/>
                  </a:lnTo>
                  <a:lnTo>
                    <a:pt x="54863" y="189883"/>
                  </a:lnTo>
                  <a:lnTo>
                    <a:pt x="27499" y="132954"/>
                  </a:lnTo>
                  <a:lnTo>
                    <a:pt x="7970" y="73442"/>
                  </a:lnTo>
                  <a:lnTo>
                    <a:pt x="200" y="48326"/>
                  </a:lnTo>
                  <a:lnTo>
                    <a:pt x="0" y="37885"/>
                  </a:lnTo>
                  <a:lnTo>
                    <a:pt x="6016" y="20045"/>
                  </a:lnTo>
                  <a:lnTo>
                    <a:pt x="22728" y="7436"/>
                  </a:lnTo>
                  <a:lnTo>
                    <a:pt x="33736" y="2436"/>
                  </a:lnTo>
                  <a:lnTo>
                    <a:pt x="55326" y="0"/>
                  </a:lnTo>
                  <a:lnTo>
                    <a:pt x="65996" y="988"/>
                  </a:lnTo>
                  <a:lnTo>
                    <a:pt x="87211" y="11445"/>
                  </a:lnTo>
                  <a:lnTo>
                    <a:pt x="123836" y="41165"/>
                  </a:lnTo>
                  <a:lnTo>
                    <a:pt x="132805" y="61666"/>
                  </a:lnTo>
                  <a:lnTo>
                    <a:pt x="135196" y="73685"/>
                  </a:lnTo>
                  <a:lnTo>
                    <a:pt x="131615" y="96397"/>
                  </a:lnTo>
                  <a:lnTo>
                    <a:pt x="121053" y="117020"/>
                  </a:lnTo>
                  <a:lnTo>
                    <a:pt x="104662" y="133985"/>
                  </a:lnTo>
                  <a:lnTo>
                    <a:pt x="85678" y="143084"/>
                  </a:lnTo>
                  <a:lnTo>
                    <a:pt x="55751" y="150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96622" y="3095378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29308" y="58617"/>
                  </a:lnTo>
                  <a:lnTo>
                    <a:pt x="63631" y="112791"/>
                  </a:lnTo>
                  <a:lnTo>
                    <a:pt x="94154" y="168552"/>
                  </a:lnTo>
                  <a:lnTo>
                    <a:pt x="121367" y="227913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72978" y="3119560"/>
              <a:ext cx="139500" cy="208060"/>
            </a:xfrm>
            <a:custGeom>
              <a:avLst/>
              <a:gdLst/>
              <a:ahLst/>
              <a:cxnLst/>
              <a:rect l="0" t="0" r="0" b="0"/>
              <a:pathLst>
                <a:path w="139500" h="208060">
                  <a:moveTo>
                    <a:pt x="2628" y="133745"/>
                  </a:moveTo>
                  <a:lnTo>
                    <a:pt x="20608" y="118104"/>
                  </a:lnTo>
                  <a:lnTo>
                    <a:pt x="61191" y="93312"/>
                  </a:lnTo>
                  <a:lnTo>
                    <a:pt x="104306" y="52866"/>
                  </a:lnTo>
                  <a:lnTo>
                    <a:pt x="107849" y="44731"/>
                  </a:lnTo>
                  <a:lnTo>
                    <a:pt x="108664" y="26333"/>
                  </a:lnTo>
                  <a:lnTo>
                    <a:pt x="104904" y="18853"/>
                  </a:lnTo>
                  <a:lnTo>
                    <a:pt x="91369" y="7423"/>
                  </a:lnTo>
                  <a:lnTo>
                    <a:pt x="58427" y="0"/>
                  </a:lnTo>
                  <a:lnTo>
                    <a:pt x="48016" y="2468"/>
                  </a:lnTo>
                  <a:lnTo>
                    <a:pt x="30209" y="14569"/>
                  </a:lnTo>
                  <a:lnTo>
                    <a:pt x="12621" y="41112"/>
                  </a:lnTo>
                  <a:lnTo>
                    <a:pt x="0" y="82382"/>
                  </a:lnTo>
                  <a:lnTo>
                    <a:pt x="30" y="126065"/>
                  </a:lnTo>
                  <a:lnTo>
                    <a:pt x="13037" y="163055"/>
                  </a:lnTo>
                  <a:lnTo>
                    <a:pt x="37297" y="190653"/>
                  </a:lnTo>
                  <a:lnTo>
                    <a:pt x="66713" y="208059"/>
                  </a:lnTo>
                  <a:lnTo>
                    <a:pt x="90382" y="207328"/>
                  </a:lnTo>
                  <a:lnTo>
                    <a:pt x="120657" y="196881"/>
                  </a:lnTo>
                  <a:lnTo>
                    <a:pt x="139499" y="186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412477" y="2990093"/>
              <a:ext cx="115814" cy="263213"/>
            </a:xfrm>
            <a:custGeom>
              <a:avLst/>
              <a:gdLst/>
              <a:ahLst/>
              <a:cxnLst/>
              <a:rect l="0" t="0" r="0" b="0"/>
              <a:pathLst>
                <a:path w="115814" h="263213">
                  <a:moveTo>
                    <a:pt x="0" y="0"/>
                  </a:moveTo>
                  <a:lnTo>
                    <a:pt x="3119" y="42692"/>
                  </a:lnTo>
                  <a:lnTo>
                    <a:pt x="20243" y="95520"/>
                  </a:lnTo>
                  <a:lnTo>
                    <a:pt x="52997" y="151428"/>
                  </a:lnTo>
                  <a:lnTo>
                    <a:pt x="86614" y="203648"/>
                  </a:lnTo>
                  <a:lnTo>
                    <a:pt x="1158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370362" y="3074321"/>
              <a:ext cx="178986" cy="115814"/>
            </a:xfrm>
            <a:custGeom>
              <a:avLst/>
              <a:gdLst/>
              <a:ahLst/>
              <a:cxnLst/>
              <a:rect l="0" t="0" r="0" b="0"/>
              <a:pathLst>
                <a:path w="178986" h="115814">
                  <a:moveTo>
                    <a:pt x="178985" y="0"/>
                  </a:moveTo>
                  <a:lnTo>
                    <a:pt x="117875" y="35917"/>
                  </a:lnTo>
                  <a:lnTo>
                    <a:pt x="63443" y="7029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559156" y="3050474"/>
              <a:ext cx="190233" cy="195210"/>
            </a:xfrm>
            <a:custGeom>
              <a:avLst/>
              <a:gdLst/>
              <a:ahLst/>
              <a:cxnLst/>
              <a:rect l="0" t="0" r="0" b="0"/>
              <a:pathLst>
                <a:path w="190233" h="195210">
                  <a:moveTo>
                    <a:pt x="32305" y="118603"/>
                  </a:moveTo>
                  <a:lnTo>
                    <a:pt x="67203" y="89295"/>
                  </a:lnTo>
                  <a:lnTo>
                    <a:pt x="127352" y="62959"/>
                  </a:lnTo>
                  <a:lnTo>
                    <a:pt x="153144" y="46484"/>
                  </a:lnTo>
                  <a:lnTo>
                    <a:pt x="157318" y="38938"/>
                  </a:lnTo>
                  <a:lnTo>
                    <a:pt x="158836" y="21196"/>
                  </a:lnTo>
                  <a:lnTo>
                    <a:pt x="155264" y="13890"/>
                  </a:lnTo>
                  <a:lnTo>
                    <a:pt x="141936" y="2654"/>
                  </a:lnTo>
                  <a:lnTo>
                    <a:pt x="121194" y="0"/>
                  </a:lnTo>
                  <a:lnTo>
                    <a:pt x="97548" y="3890"/>
                  </a:lnTo>
                  <a:lnTo>
                    <a:pt x="65675" y="19234"/>
                  </a:lnTo>
                  <a:lnTo>
                    <a:pt x="18732" y="60323"/>
                  </a:lnTo>
                  <a:lnTo>
                    <a:pt x="4436" y="78663"/>
                  </a:lnTo>
                  <a:lnTo>
                    <a:pt x="857" y="88467"/>
                  </a:lnTo>
                  <a:lnTo>
                    <a:pt x="0" y="108719"/>
                  </a:lnTo>
                  <a:lnTo>
                    <a:pt x="6096" y="145441"/>
                  </a:lnTo>
                  <a:lnTo>
                    <a:pt x="18316" y="166016"/>
                  </a:lnTo>
                  <a:lnTo>
                    <a:pt x="36616" y="181790"/>
                  </a:lnTo>
                  <a:lnTo>
                    <a:pt x="60348" y="192700"/>
                  </a:lnTo>
                  <a:lnTo>
                    <a:pt x="83373" y="195209"/>
                  </a:lnTo>
                  <a:lnTo>
                    <a:pt x="126751" y="187288"/>
                  </a:lnTo>
                  <a:lnTo>
                    <a:pt x="152965" y="172229"/>
                  </a:lnTo>
                  <a:lnTo>
                    <a:pt x="190232" y="139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510901" y="3979772"/>
              <a:ext cx="147300" cy="204040"/>
            </a:xfrm>
            <a:custGeom>
              <a:avLst/>
              <a:gdLst/>
              <a:ahLst/>
              <a:cxnLst/>
              <a:rect l="0" t="0" r="0" b="0"/>
              <a:pathLst>
                <a:path w="147300" h="204040">
                  <a:moveTo>
                    <a:pt x="69824" y="10528"/>
                  </a:moveTo>
                  <a:lnTo>
                    <a:pt x="47467" y="10528"/>
                  </a:lnTo>
                  <a:lnTo>
                    <a:pt x="39711" y="15207"/>
                  </a:lnTo>
                  <a:lnTo>
                    <a:pt x="9202" y="69145"/>
                  </a:lnTo>
                  <a:lnTo>
                    <a:pt x="0" y="115114"/>
                  </a:lnTo>
                  <a:lnTo>
                    <a:pt x="2863" y="154600"/>
                  </a:lnTo>
                  <a:lnTo>
                    <a:pt x="16708" y="188527"/>
                  </a:lnTo>
                  <a:lnTo>
                    <a:pt x="26225" y="195875"/>
                  </a:lnTo>
                  <a:lnTo>
                    <a:pt x="52396" y="204039"/>
                  </a:lnTo>
                  <a:lnTo>
                    <a:pt x="74167" y="201428"/>
                  </a:lnTo>
                  <a:lnTo>
                    <a:pt x="112796" y="180688"/>
                  </a:lnTo>
                  <a:lnTo>
                    <a:pt x="127137" y="164533"/>
                  </a:lnTo>
                  <a:lnTo>
                    <a:pt x="145876" y="125567"/>
                  </a:lnTo>
                  <a:lnTo>
                    <a:pt x="147299" y="104940"/>
                  </a:lnTo>
                  <a:lnTo>
                    <a:pt x="138680" y="63103"/>
                  </a:lnTo>
                  <a:lnTo>
                    <a:pt x="123501" y="31565"/>
                  </a:lnTo>
                  <a:lnTo>
                    <a:pt x="104599" y="16758"/>
                  </a:lnTo>
                  <a:lnTo>
                    <a:pt x="698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730385" y="3911336"/>
              <a:ext cx="123986" cy="365975"/>
            </a:xfrm>
            <a:custGeom>
              <a:avLst/>
              <a:gdLst/>
              <a:ahLst/>
              <a:cxnLst/>
              <a:rect l="0" t="0" r="0" b="0"/>
              <a:pathLst>
                <a:path w="123986" h="365975">
                  <a:moveTo>
                    <a:pt x="29325" y="152664"/>
                  </a:moveTo>
                  <a:lnTo>
                    <a:pt x="48452" y="206539"/>
                  </a:lnTo>
                  <a:lnTo>
                    <a:pt x="73539" y="263700"/>
                  </a:lnTo>
                  <a:lnTo>
                    <a:pt x="100644" y="315277"/>
                  </a:lnTo>
                  <a:lnTo>
                    <a:pt x="123985" y="365974"/>
                  </a:lnTo>
                  <a:lnTo>
                    <a:pt x="122847" y="365060"/>
                  </a:lnTo>
                  <a:lnTo>
                    <a:pt x="119749" y="360942"/>
                  </a:lnTo>
                  <a:lnTo>
                    <a:pt x="99796" y="307978"/>
                  </a:lnTo>
                  <a:lnTo>
                    <a:pt x="74311" y="248334"/>
                  </a:lnTo>
                  <a:lnTo>
                    <a:pt x="46746" y="188632"/>
                  </a:lnTo>
                  <a:lnTo>
                    <a:pt x="21891" y="131780"/>
                  </a:lnTo>
                  <a:lnTo>
                    <a:pt x="2826" y="68675"/>
                  </a:lnTo>
                  <a:lnTo>
                    <a:pt x="0" y="42416"/>
                  </a:lnTo>
                  <a:lnTo>
                    <a:pt x="4983" y="21386"/>
                  </a:lnTo>
                  <a:lnTo>
                    <a:pt x="9587" y="12503"/>
                  </a:lnTo>
                  <a:lnTo>
                    <a:pt x="17336" y="6581"/>
                  </a:lnTo>
                  <a:lnTo>
                    <a:pt x="38424" y="0"/>
                  </a:lnTo>
                  <a:lnTo>
                    <a:pt x="60275" y="3315"/>
                  </a:lnTo>
                  <a:lnTo>
                    <a:pt x="71015" y="7475"/>
                  </a:lnTo>
                  <a:lnTo>
                    <a:pt x="79345" y="14927"/>
                  </a:lnTo>
                  <a:lnTo>
                    <a:pt x="91720" y="35685"/>
                  </a:lnTo>
                  <a:lnTo>
                    <a:pt x="99675" y="73680"/>
                  </a:lnTo>
                  <a:lnTo>
                    <a:pt x="95297" y="94553"/>
                  </a:lnTo>
                  <a:lnTo>
                    <a:pt x="79678" y="119458"/>
                  </a:lnTo>
                  <a:lnTo>
                    <a:pt x="60231" y="138536"/>
                  </a:lnTo>
                  <a:lnTo>
                    <a:pt x="39853" y="152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882036" y="3846216"/>
              <a:ext cx="153051" cy="357793"/>
            </a:xfrm>
            <a:custGeom>
              <a:avLst/>
              <a:gdLst/>
              <a:ahLst/>
              <a:cxnLst/>
              <a:rect l="0" t="0" r="0" b="0"/>
              <a:pathLst>
                <a:path w="153051" h="357793">
                  <a:moveTo>
                    <a:pt x="35601" y="133556"/>
                  </a:moveTo>
                  <a:lnTo>
                    <a:pt x="54729" y="187431"/>
                  </a:lnTo>
                  <a:lnTo>
                    <a:pt x="85405" y="244592"/>
                  </a:lnTo>
                  <a:lnTo>
                    <a:pt x="119008" y="297775"/>
                  </a:lnTo>
                  <a:lnTo>
                    <a:pt x="148953" y="354096"/>
                  </a:lnTo>
                  <a:lnTo>
                    <a:pt x="152113" y="357792"/>
                  </a:lnTo>
                  <a:lnTo>
                    <a:pt x="153050" y="356746"/>
                  </a:lnTo>
                  <a:lnTo>
                    <a:pt x="146149" y="329851"/>
                  </a:lnTo>
                  <a:lnTo>
                    <a:pt x="118673" y="277342"/>
                  </a:lnTo>
                  <a:lnTo>
                    <a:pt x="91525" y="224089"/>
                  </a:lnTo>
                  <a:lnTo>
                    <a:pt x="56628" y="171186"/>
                  </a:lnTo>
                  <a:lnTo>
                    <a:pt x="22729" y="113295"/>
                  </a:lnTo>
                  <a:lnTo>
                    <a:pt x="1122" y="59961"/>
                  </a:lnTo>
                  <a:lnTo>
                    <a:pt x="0" y="38846"/>
                  </a:lnTo>
                  <a:lnTo>
                    <a:pt x="1338" y="28302"/>
                  </a:lnTo>
                  <a:lnTo>
                    <a:pt x="6910" y="20103"/>
                  </a:lnTo>
                  <a:lnTo>
                    <a:pt x="25579" y="7873"/>
                  </a:lnTo>
                  <a:lnTo>
                    <a:pt x="62397" y="0"/>
                  </a:lnTo>
                  <a:lnTo>
                    <a:pt x="82995" y="4398"/>
                  </a:lnTo>
                  <a:lnTo>
                    <a:pt x="91764" y="8846"/>
                  </a:lnTo>
                  <a:lnTo>
                    <a:pt x="97610" y="16491"/>
                  </a:lnTo>
                  <a:lnTo>
                    <a:pt x="104105" y="37463"/>
                  </a:lnTo>
                  <a:lnTo>
                    <a:pt x="100752" y="59262"/>
                  </a:lnTo>
                  <a:lnTo>
                    <a:pt x="90293" y="80649"/>
                  </a:lnTo>
                  <a:lnTo>
                    <a:pt x="65844" y="11008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030116" y="3790259"/>
              <a:ext cx="126785" cy="145665"/>
            </a:xfrm>
            <a:custGeom>
              <a:avLst/>
              <a:gdLst/>
              <a:ahLst/>
              <a:cxnLst/>
              <a:rect l="0" t="0" r="0" b="0"/>
              <a:pathLst>
                <a:path w="126785" h="145665">
                  <a:moveTo>
                    <a:pt x="55977" y="0"/>
                  </a:moveTo>
                  <a:lnTo>
                    <a:pt x="39209" y="5589"/>
                  </a:lnTo>
                  <a:lnTo>
                    <a:pt x="24738" y="20811"/>
                  </a:lnTo>
                  <a:lnTo>
                    <a:pt x="1973" y="63122"/>
                  </a:lnTo>
                  <a:lnTo>
                    <a:pt x="0" y="87326"/>
                  </a:lnTo>
                  <a:lnTo>
                    <a:pt x="4192" y="112511"/>
                  </a:lnTo>
                  <a:lnTo>
                    <a:pt x="13854" y="135402"/>
                  </a:lnTo>
                  <a:lnTo>
                    <a:pt x="22046" y="141741"/>
                  </a:lnTo>
                  <a:lnTo>
                    <a:pt x="43627" y="145664"/>
                  </a:lnTo>
                  <a:lnTo>
                    <a:pt x="76494" y="141295"/>
                  </a:lnTo>
                  <a:lnTo>
                    <a:pt x="102870" y="127003"/>
                  </a:lnTo>
                  <a:lnTo>
                    <a:pt x="115034" y="111428"/>
                  </a:lnTo>
                  <a:lnTo>
                    <a:pt x="119914" y="102361"/>
                  </a:lnTo>
                  <a:lnTo>
                    <a:pt x="126784" y="61655"/>
                  </a:lnTo>
                  <a:lnTo>
                    <a:pt x="124239" y="49292"/>
                  </a:lnTo>
                  <a:lnTo>
                    <a:pt x="112052" y="29316"/>
                  </a:lnTo>
                  <a:lnTo>
                    <a:pt x="94937" y="18879"/>
                  </a:lnTo>
                  <a:lnTo>
                    <a:pt x="6650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189269" y="3674445"/>
              <a:ext cx="147679" cy="200043"/>
            </a:xfrm>
            <a:custGeom>
              <a:avLst/>
              <a:gdLst/>
              <a:ahLst/>
              <a:cxnLst/>
              <a:rect l="0" t="0" r="0" b="0"/>
              <a:pathLst>
                <a:path w="147679" h="200043">
                  <a:moveTo>
                    <a:pt x="75808" y="0"/>
                  </a:moveTo>
                  <a:lnTo>
                    <a:pt x="51762" y="9576"/>
                  </a:lnTo>
                  <a:lnTo>
                    <a:pt x="16215" y="39403"/>
                  </a:lnTo>
                  <a:lnTo>
                    <a:pt x="700" y="65487"/>
                  </a:lnTo>
                  <a:lnTo>
                    <a:pt x="0" y="75244"/>
                  </a:lnTo>
                  <a:lnTo>
                    <a:pt x="5461" y="95443"/>
                  </a:lnTo>
                  <a:lnTo>
                    <a:pt x="11363" y="101063"/>
                  </a:lnTo>
                  <a:lnTo>
                    <a:pt x="18806" y="103641"/>
                  </a:lnTo>
                  <a:lnTo>
                    <a:pt x="74498" y="105068"/>
                  </a:lnTo>
                  <a:lnTo>
                    <a:pt x="137189" y="110846"/>
                  </a:lnTo>
                  <a:lnTo>
                    <a:pt x="143635" y="116012"/>
                  </a:lnTo>
                  <a:lnTo>
                    <a:pt x="146763" y="122965"/>
                  </a:lnTo>
                  <a:lnTo>
                    <a:pt x="147678" y="131109"/>
                  </a:lnTo>
                  <a:lnTo>
                    <a:pt x="144779" y="138879"/>
                  </a:lnTo>
                  <a:lnTo>
                    <a:pt x="110974" y="175278"/>
                  </a:lnTo>
                  <a:lnTo>
                    <a:pt x="84278" y="190884"/>
                  </a:lnTo>
                  <a:lnTo>
                    <a:pt x="5475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370362" y="3727088"/>
              <a:ext cx="42116" cy="84229"/>
            </a:xfrm>
            <a:custGeom>
              <a:avLst/>
              <a:gdLst/>
              <a:ahLst/>
              <a:cxnLst/>
              <a:rect l="0" t="0" r="0" b="0"/>
              <a:pathLst>
                <a:path w="42116" h="84229">
                  <a:moveTo>
                    <a:pt x="0" y="0"/>
                  </a:moveTo>
                  <a:lnTo>
                    <a:pt x="25195" y="58771"/>
                  </a:lnTo>
                  <a:lnTo>
                    <a:pt x="4211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328249" y="3558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23005" y="3484932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29308" y="58617"/>
                  </a:lnTo>
                  <a:lnTo>
                    <a:pt x="63333" y="118334"/>
                  </a:lnTo>
                  <a:lnTo>
                    <a:pt x="98288" y="177930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433534" y="3558632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75976" y="38373"/>
                  </a:lnTo>
                  <a:lnTo>
                    <a:pt x="40483" y="6546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612518" y="3531153"/>
              <a:ext cx="147400" cy="150518"/>
            </a:xfrm>
            <a:custGeom>
              <a:avLst/>
              <a:gdLst/>
              <a:ahLst/>
              <a:cxnLst/>
              <a:rect l="0" t="0" r="0" b="0"/>
              <a:pathLst>
                <a:path w="147400" h="150518">
                  <a:moveTo>
                    <a:pt x="0" y="101178"/>
                  </a:moveTo>
                  <a:lnTo>
                    <a:pt x="17980" y="85537"/>
                  </a:lnTo>
                  <a:lnTo>
                    <a:pt x="73184" y="61571"/>
                  </a:lnTo>
                  <a:lnTo>
                    <a:pt x="111774" y="30394"/>
                  </a:lnTo>
                  <a:lnTo>
                    <a:pt x="114291" y="23573"/>
                  </a:lnTo>
                  <a:lnTo>
                    <a:pt x="113628" y="16686"/>
                  </a:lnTo>
                  <a:lnTo>
                    <a:pt x="110848" y="9755"/>
                  </a:lnTo>
                  <a:lnTo>
                    <a:pt x="104314" y="5135"/>
                  </a:lnTo>
                  <a:lnTo>
                    <a:pt x="84576" y="0"/>
                  </a:lnTo>
                  <a:lnTo>
                    <a:pt x="75101" y="971"/>
                  </a:lnTo>
                  <a:lnTo>
                    <a:pt x="58335" y="8289"/>
                  </a:lnTo>
                  <a:lnTo>
                    <a:pt x="35741" y="31151"/>
                  </a:lnTo>
                  <a:lnTo>
                    <a:pt x="19818" y="60152"/>
                  </a:lnTo>
                  <a:lnTo>
                    <a:pt x="17777" y="80605"/>
                  </a:lnTo>
                  <a:lnTo>
                    <a:pt x="25999" y="122331"/>
                  </a:lnTo>
                  <a:lnTo>
                    <a:pt x="31370" y="130488"/>
                  </a:lnTo>
                  <a:lnTo>
                    <a:pt x="46697" y="142671"/>
                  </a:lnTo>
                  <a:lnTo>
                    <a:pt x="80647" y="150517"/>
                  </a:lnTo>
                  <a:lnTo>
                    <a:pt x="103693" y="146113"/>
                  </a:lnTo>
                  <a:lnTo>
                    <a:pt x="147399" y="132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789048" y="3447758"/>
              <a:ext cx="140902" cy="226688"/>
            </a:xfrm>
            <a:custGeom>
              <a:avLst/>
              <a:gdLst/>
              <a:ahLst/>
              <a:cxnLst/>
              <a:rect l="0" t="0" r="0" b="0"/>
              <a:pathLst>
                <a:path w="140902" h="226688">
                  <a:moveTo>
                    <a:pt x="97211" y="5589"/>
                  </a:moveTo>
                  <a:lnTo>
                    <a:pt x="80443" y="0"/>
                  </a:lnTo>
                  <a:lnTo>
                    <a:pt x="73164" y="693"/>
                  </a:lnTo>
                  <a:lnTo>
                    <a:pt x="32029" y="24802"/>
                  </a:lnTo>
                  <a:lnTo>
                    <a:pt x="18328" y="41034"/>
                  </a:lnTo>
                  <a:lnTo>
                    <a:pt x="0" y="80051"/>
                  </a:lnTo>
                  <a:lnTo>
                    <a:pt x="818" y="87985"/>
                  </a:lnTo>
                  <a:lnTo>
                    <a:pt x="4873" y="94445"/>
                  </a:lnTo>
                  <a:lnTo>
                    <a:pt x="11086" y="99921"/>
                  </a:lnTo>
                  <a:lnTo>
                    <a:pt x="30467" y="106006"/>
                  </a:lnTo>
                  <a:lnTo>
                    <a:pt x="93448" y="111403"/>
                  </a:lnTo>
                  <a:lnTo>
                    <a:pt x="116596" y="116178"/>
                  </a:lnTo>
                  <a:lnTo>
                    <a:pt x="125342" y="121429"/>
                  </a:lnTo>
                  <a:lnTo>
                    <a:pt x="138180" y="136622"/>
                  </a:lnTo>
                  <a:lnTo>
                    <a:pt x="140901" y="145587"/>
                  </a:lnTo>
                  <a:lnTo>
                    <a:pt x="140806" y="164906"/>
                  </a:lnTo>
                  <a:lnTo>
                    <a:pt x="128586" y="195513"/>
                  </a:lnTo>
                  <a:lnTo>
                    <a:pt x="116614" y="210103"/>
                  </a:lnTo>
                  <a:lnTo>
                    <a:pt x="97211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538272" y="3465166"/>
            <a:ext cx="1462930" cy="1080434"/>
            <a:chOff x="4538272" y="3465166"/>
            <a:chExt cx="1462930" cy="1080434"/>
          </a:xfrm>
        </p:grpSpPr>
        <p:sp>
          <p:nvSpPr>
            <p:cNvPr id="185" name="Freeform 184"/>
            <p:cNvSpPr/>
            <p:nvPr/>
          </p:nvSpPr>
          <p:spPr>
            <a:xfrm>
              <a:off x="4538272" y="3658805"/>
              <a:ext cx="494218" cy="886795"/>
            </a:xfrm>
            <a:custGeom>
              <a:avLst/>
              <a:gdLst/>
              <a:ahLst/>
              <a:cxnLst/>
              <a:rect l="0" t="0" r="0" b="0"/>
              <a:pathLst>
                <a:path w="494218" h="886795">
                  <a:moveTo>
                    <a:pt x="52153" y="184096"/>
                  </a:moveTo>
                  <a:lnTo>
                    <a:pt x="40974" y="195275"/>
                  </a:lnTo>
                  <a:lnTo>
                    <a:pt x="17309" y="257314"/>
                  </a:lnTo>
                  <a:lnTo>
                    <a:pt x="10305" y="308220"/>
                  </a:lnTo>
                  <a:lnTo>
                    <a:pt x="1989" y="366455"/>
                  </a:lnTo>
                  <a:lnTo>
                    <a:pt x="0" y="428348"/>
                  </a:lnTo>
                  <a:lnTo>
                    <a:pt x="5244" y="477046"/>
                  </a:lnTo>
                  <a:lnTo>
                    <a:pt x="10261" y="538667"/>
                  </a:lnTo>
                  <a:lnTo>
                    <a:pt x="18164" y="587592"/>
                  </a:lnTo>
                  <a:lnTo>
                    <a:pt x="28195" y="646638"/>
                  </a:lnTo>
                  <a:lnTo>
                    <a:pt x="32146" y="673940"/>
                  </a:lnTo>
                  <a:lnTo>
                    <a:pt x="54645" y="730920"/>
                  </a:lnTo>
                  <a:lnTo>
                    <a:pt x="81409" y="784134"/>
                  </a:lnTo>
                  <a:lnTo>
                    <a:pt x="96696" y="812661"/>
                  </a:lnTo>
                  <a:lnTo>
                    <a:pt x="143542" y="864755"/>
                  </a:lnTo>
                  <a:lnTo>
                    <a:pt x="170088" y="880353"/>
                  </a:lnTo>
                  <a:lnTo>
                    <a:pt x="211359" y="886794"/>
                  </a:lnTo>
                  <a:lnTo>
                    <a:pt x="268131" y="880564"/>
                  </a:lnTo>
                  <a:lnTo>
                    <a:pt x="302150" y="870218"/>
                  </a:lnTo>
                  <a:lnTo>
                    <a:pt x="342625" y="839682"/>
                  </a:lnTo>
                  <a:lnTo>
                    <a:pt x="376418" y="777954"/>
                  </a:lnTo>
                  <a:lnTo>
                    <a:pt x="398852" y="721611"/>
                  </a:lnTo>
                  <a:lnTo>
                    <a:pt x="417043" y="668481"/>
                  </a:lnTo>
                  <a:lnTo>
                    <a:pt x="438189" y="605243"/>
                  </a:lnTo>
                  <a:lnTo>
                    <a:pt x="449114" y="560004"/>
                  </a:lnTo>
                  <a:lnTo>
                    <a:pt x="459060" y="499757"/>
                  </a:lnTo>
                  <a:lnTo>
                    <a:pt x="462032" y="446577"/>
                  </a:lnTo>
                  <a:lnTo>
                    <a:pt x="468209" y="396601"/>
                  </a:lnTo>
                  <a:lnTo>
                    <a:pt x="480956" y="339159"/>
                  </a:lnTo>
                  <a:lnTo>
                    <a:pt x="483255" y="279717"/>
                  </a:lnTo>
                  <a:lnTo>
                    <a:pt x="490945" y="227291"/>
                  </a:lnTo>
                  <a:lnTo>
                    <a:pt x="493677" y="173088"/>
                  </a:lnTo>
                  <a:lnTo>
                    <a:pt x="494217" y="117321"/>
                  </a:lnTo>
                  <a:lnTo>
                    <a:pt x="488052" y="92417"/>
                  </a:lnTo>
                  <a:lnTo>
                    <a:pt x="465029" y="47834"/>
                  </a:lnTo>
                  <a:lnTo>
                    <a:pt x="433669" y="21409"/>
                  </a:lnTo>
                  <a:lnTo>
                    <a:pt x="408109" y="12355"/>
                  </a:lnTo>
                  <a:lnTo>
                    <a:pt x="348072" y="0"/>
                  </a:lnTo>
                  <a:lnTo>
                    <a:pt x="326392" y="2060"/>
                  </a:lnTo>
                  <a:lnTo>
                    <a:pt x="264983" y="24496"/>
                  </a:lnTo>
                  <a:lnTo>
                    <a:pt x="234926" y="39321"/>
                  </a:lnTo>
                  <a:lnTo>
                    <a:pt x="173160" y="95049"/>
                  </a:lnTo>
                  <a:lnTo>
                    <a:pt x="136603" y="151067"/>
                  </a:lnTo>
                  <a:lnTo>
                    <a:pt x="115324" y="184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590854" y="3465166"/>
              <a:ext cx="410348" cy="1055375"/>
            </a:xfrm>
            <a:custGeom>
              <a:avLst/>
              <a:gdLst/>
              <a:ahLst/>
              <a:cxnLst/>
              <a:rect l="0" t="0" r="0" b="0"/>
              <a:pathLst>
                <a:path w="410348" h="1055375">
                  <a:moveTo>
                    <a:pt x="62949" y="293507"/>
                  </a:moveTo>
                  <a:lnTo>
                    <a:pt x="47308" y="311488"/>
                  </a:lnTo>
                  <a:lnTo>
                    <a:pt x="22516" y="363249"/>
                  </a:lnTo>
                  <a:lnTo>
                    <a:pt x="5483" y="416944"/>
                  </a:lnTo>
                  <a:lnTo>
                    <a:pt x="905" y="475731"/>
                  </a:lnTo>
                  <a:lnTo>
                    <a:pt x="0" y="537732"/>
                  </a:lnTo>
                  <a:lnTo>
                    <a:pt x="7058" y="595040"/>
                  </a:lnTo>
                  <a:lnTo>
                    <a:pt x="9665" y="651420"/>
                  </a:lnTo>
                  <a:lnTo>
                    <a:pt x="18627" y="714423"/>
                  </a:lnTo>
                  <a:lnTo>
                    <a:pt x="35044" y="776171"/>
                  </a:lnTo>
                  <a:lnTo>
                    <a:pt x="52443" y="830244"/>
                  </a:lnTo>
                  <a:lnTo>
                    <a:pt x="77207" y="890310"/>
                  </a:lnTo>
                  <a:lnTo>
                    <a:pt x="97611" y="945837"/>
                  </a:lnTo>
                  <a:lnTo>
                    <a:pt x="120402" y="979896"/>
                  </a:lnTo>
                  <a:lnTo>
                    <a:pt x="162499" y="1029420"/>
                  </a:lnTo>
                  <a:lnTo>
                    <a:pt x="200766" y="1049959"/>
                  </a:lnTo>
                  <a:lnTo>
                    <a:pt x="210979" y="1054001"/>
                  </a:lnTo>
                  <a:lnTo>
                    <a:pt x="231685" y="1055374"/>
                  </a:lnTo>
                  <a:lnTo>
                    <a:pt x="251417" y="1050915"/>
                  </a:lnTo>
                  <a:lnTo>
                    <a:pt x="283148" y="1028989"/>
                  </a:lnTo>
                  <a:lnTo>
                    <a:pt x="317854" y="994038"/>
                  </a:lnTo>
                  <a:lnTo>
                    <a:pt x="350523" y="935317"/>
                  </a:lnTo>
                  <a:lnTo>
                    <a:pt x="371296" y="883047"/>
                  </a:lnTo>
                  <a:lnTo>
                    <a:pt x="385726" y="832572"/>
                  </a:lnTo>
                  <a:lnTo>
                    <a:pt x="396722" y="777542"/>
                  </a:lnTo>
                  <a:lnTo>
                    <a:pt x="404830" y="721612"/>
                  </a:lnTo>
                  <a:lnTo>
                    <a:pt x="409291" y="658268"/>
                  </a:lnTo>
                  <a:lnTo>
                    <a:pt x="410173" y="596362"/>
                  </a:lnTo>
                  <a:lnTo>
                    <a:pt x="410347" y="533745"/>
                  </a:lnTo>
                  <a:lnTo>
                    <a:pt x="404788" y="484921"/>
                  </a:lnTo>
                  <a:lnTo>
                    <a:pt x="399664" y="422088"/>
                  </a:lnTo>
                  <a:lnTo>
                    <a:pt x="391744" y="364750"/>
                  </a:lnTo>
                  <a:lnTo>
                    <a:pt x="383158" y="303308"/>
                  </a:lnTo>
                  <a:lnTo>
                    <a:pt x="378924" y="244159"/>
                  </a:lnTo>
                  <a:lnTo>
                    <a:pt x="367605" y="187833"/>
                  </a:lnTo>
                  <a:lnTo>
                    <a:pt x="354105" y="131993"/>
                  </a:lnTo>
                  <a:lnTo>
                    <a:pt x="336673" y="73323"/>
                  </a:lnTo>
                  <a:lnTo>
                    <a:pt x="333169" y="62490"/>
                  </a:lnTo>
                  <a:lnTo>
                    <a:pt x="319917" y="44214"/>
                  </a:lnTo>
                  <a:lnTo>
                    <a:pt x="288403" y="13417"/>
                  </a:lnTo>
                  <a:lnTo>
                    <a:pt x="267656" y="5246"/>
                  </a:lnTo>
                  <a:lnTo>
                    <a:pt x="216209" y="0"/>
                  </a:lnTo>
                  <a:lnTo>
                    <a:pt x="191896" y="5522"/>
                  </a:lnTo>
                  <a:lnTo>
                    <a:pt x="170562" y="16945"/>
                  </a:lnTo>
                  <a:lnTo>
                    <a:pt x="107600" y="80269"/>
                  </a:lnTo>
                  <a:lnTo>
                    <a:pt x="93322" y="96959"/>
                  </a:lnTo>
                  <a:lnTo>
                    <a:pt x="65798" y="155774"/>
                  </a:lnTo>
                  <a:lnTo>
                    <a:pt x="32044" y="217357"/>
                  </a:lnTo>
                  <a:lnTo>
                    <a:pt x="20835" y="240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6801409" y="3586993"/>
            <a:ext cx="336905" cy="1000553"/>
          </a:xfrm>
          <a:custGeom>
            <a:avLst/>
            <a:gdLst/>
            <a:ahLst/>
            <a:cxnLst/>
            <a:rect l="0" t="0" r="0" b="0"/>
            <a:pathLst>
              <a:path w="336905" h="1000553">
                <a:moveTo>
                  <a:pt x="94756" y="319079"/>
                </a:moveTo>
                <a:lnTo>
                  <a:pt x="72400" y="324669"/>
                </a:lnTo>
                <a:lnTo>
                  <a:pt x="64644" y="329824"/>
                </a:lnTo>
                <a:lnTo>
                  <a:pt x="34134" y="373136"/>
                </a:lnTo>
                <a:lnTo>
                  <a:pt x="19659" y="436003"/>
                </a:lnTo>
                <a:lnTo>
                  <a:pt x="12333" y="491264"/>
                </a:lnTo>
                <a:lnTo>
                  <a:pt x="10886" y="554476"/>
                </a:lnTo>
                <a:lnTo>
                  <a:pt x="10600" y="616355"/>
                </a:lnTo>
                <a:lnTo>
                  <a:pt x="10550" y="667254"/>
                </a:lnTo>
                <a:lnTo>
                  <a:pt x="10535" y="719380"/>
                </a:lnTo>
                <a:lnTo>
                  <a:pt x="16119" y="778217"/>
                </a:lnTo>
                <a:lnTo>
                  <a:pt x="21252" y="830870"/>
                </a:lnTo>
                <a:lnTo>
                  <a:pt x="35583" y="887078"/>
                </a:lnTo>
                <a:lnTo>
                  <a:pt x="55826" y="940189"/>
                </a:lnTo>
                <a:lnTo>
                  <a:pt x="81347" y="976771"/>
                </a:lnTo>
                <a:lnTo>
                  <a:pt x="107551" y="993713"/>
                </a:lnTo>
                <a:lnTo>
                  <a:pt x="143131" y="1000552"/>
                </a:lnTo>
                <a:lnTo>
                  <a:pt x="163440" y="995913"/>
                </a:lnTo>
                <a:lnTo>
                  <a:pt x="218463" y="960658"/>
                </a:lnTo>
                <a:lnTo>
                  <a:pt x="232795" y="945816"/>
                </a:lnTo>
                <a:lnTo>
                  <a:pt x="266425" y="887181"/>
                </a:lnTo>
                <a:lnTo>
                  <a:pt x="290954" y="824409"/>
                </a:lnTo>
                <a:lnTo>
                  <a:pt x="308792" y="766211"/>
                </a:lnTo>
                <a:lnTo>
                  <a:pt x="314460" y="711731"/>
                </a:lnTo>
                <a:lnTo>
                  <a:pt x="315579" y="652790"/>
                </a:lnTo>
                <a:lnTo>
                  <a:pt x="321390" y="596347"/>
                </a:lnTo>
                <a:lnTo>
                  <a:pt x="326567" y="541827"/>
                </a:lnTo>
                <a:lnTo>
                  <a:pt x="334522" y="479066"/>
                </a:lnTo>
                <a:lnTo>
                  <a:pt x="336440" y="421261"/>
                </a:lnTo>
                <a:lnTo>
                  <a:pt x="336819" y="363613"/>
                </a:lnTo>
                <a:lnTo>
                  <a:pt x="336885" y="314207"/>
                </a:lnTo>
                <a:lnTo>
                  <a:pt x="336904" y="262523"/>
                </a:lnTo>
                <a:lnTo>
                  <a:pt x="335740" y="211335"/>
                </a:lnTo>
                <a:lnTo>
                  <a:pt x="325459" y="154643"/>
                </a:lnTo>
                <a:lnTo>
                  <a:pt x="307544" y="97341"/>
                </a:lnTo>
                <a:lnTo>
                  <a:pt x="283321" y="50758"/>
                </a:lnTo>
                <a:lnTo>
                  <a:pt x="256006" y="18333"/>
                </a:lnTo>
                <a:lnTo>
                  <a:pt x="229492" y="2111"/>
                </a:lnTo>
                <a:lnTo>
                  <a:pt x="206502" y="0"/>
                </a:lnTo>
                <a:lnTo>
                  <a:pt x="183025" y="4131"/>
                </a:lnTo>
                <a:lnTo>
                  <a:pt x="164792" y="13766"/>
                </a:lnTo>
                <a:lnTo>
                  <a:pt x="152010" y="28966"/>
                </a:lnTo>
                <a:lnTo>
                  <a:pt x="115294" y="87864"/>
                </a:lnTo>
                <a:lnTo>
                  <a:pt x="81820" y="148554"/>
                </a:lnTo>
                <a:lnTo>
                  <a:pt x="64082" y="206670"/>
                </a:lnTo>
                <a:lnTo>
                  <a:pt x="52912" y="256917"/>
                </a:lnTo>
                <a:lnTo>
                  <a:pt x="39075" y="308850"/>
                </a:lnTo>
                <a:lnTo>
                  <a:pt x="23275" y="361282"/>
                </a:lnTo>
                <a:lnTo>
                  <a:pt x="11186" y="410742"/>
                </a:lnTo>
                <a:lnTo>
                  <a:pt x="0" y="4559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2013-10-22T13:38:23Z</dcterms:created>
  <dcterms:modified xsi:type="dcterms:W3CDTF">2013-10-22T13:38:42Z</dcterms:modified>
</cp:coreProperties>
</file>